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6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4" r:id="rId9"/>
    <p:sldId id="266" r:id="rId10"/>
    <p:sldId id="270" r:id="rId11"/>
    <p:sldId id="267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OVO" initials="L" lastIdx="11" clrIdx="0">
    <p:extLst>
      <p:ext uri="{19B8F6BF-5375-455C-9EA6-DF929625EA0E}">
        <p15:presenceInfo xmlns:p15="http://schemas.microsoft.com/office/powerpoint/2012/main" userId="ae91e76dafd5154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4073" autoAdjust="0"/>
  </p:normalViewPr>
  <p:slideViewPr>
    <p:cSldViewPr snapToGrid="0">
      <p:cViewPr>
        <p:scale>
          <a:sx n="60" d="100"/>
          <a:sy n="60" d="100"/>
        </p:scale>
        <p:origin x="1550" y="-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19T21:12:49.960" idx="3">
    <p:pos x="10" y="10"/>
    <p:text/>
    <p:extLst>
      <p:ext uri="{C676402C-5697-4E1C-873F-D02D1690AC5C}">
        <p15:threadingInfo xmlns:p15="http://schemas.microsoft.com/office/powerpoint/2012/main" timeZoneBias="-60"/>
      </p:ext>
    </p:extLst>
  </p:cm>
  <p:cm authorId="1" dt="2022-02-19T21:21:20.745" idx="4">
    <p:pos x="10" y="146"/>
    <p:text>on va discuter</p:text>
    <p:extLst>
      <p:ext uri="{C676402C-5697-4E1C-873F-D02D1690AC5C}">
        <p15:threadingInfo xmlns:p15="http://schemas.microsoft.com/office/powerpoint/2012/main" timeZoneBias="-60">
          <p15:parentCm authorId="1" idx="3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19T20:58:23.131" idx="1">
    <p:pos x="416" y="176"/>
    <p:text/>
    <p:extLst mod="1">
      <p:ext uri="{C676402C-5697-4E1C-873F-D02D1690AC5C}">
        <p15:threadingInfo xmlns:p15="http://schemas.microsoft.com/office/powerpoint/2012/main" timeZoneBias="-60"/>
      </p:ext>
    </p:extLst>
  </p:cm>
  <p:cm authorId="1" dt="2022-02-19T21:12:45.609" idx="2">
    <p:pos x="416" y="312"/>
    <p:text>on va repondre a ces questions a travers des  differents exemples</p:text>
    <p:extLst>
      <p:ext uri="{C676402C-5697-4E1C-873F-D02D1690AC5C}">
        <p15:threadingInfo xmlns:p15="http://schemas.microsoft.com/office/powerpoint/2012/main" timeZoneBias="-60">
          <p15:parentCm authorId="1" idx="1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19T21:22:01.858" idx="5">
    <p:pos x="7308" y="276"/>
    <p:text/>
    <p:extLst mod="1"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19T21:30:42.572" idx="7">
    <p:pos x="10" y="10"/>
    <p:text/>
    <p:extLst>
      <p:ext uri="{C676402C-5697-4E1C-873F-D02D1690AC5C}">
        <p15:threadingInfo xmlns:p15="http://schemas.microsoft.com/office/powerpoint/2012/main" timeZoneBias="-60"/>
      </p:ext>
    </p:extLst>
  </p:cm>
  <p:cm authorId="1" dt="2022-02-19T21:35:53.971" idx="8">
    <p:pos x="10" y="146"/>
    <p:text>cette tracabilité se manifeste concretement en des cookies , des logiciel tel que mspy , qu'en va parler a toute a l'heure et des organismes tels que compagnie  de l'assurance</p:text>
    <p:extLst mod="1">
      <p:ext uri="{C676402C-5697-4E1C-873F-D02D1690AC5C}">
        <p15:threadingInfo xmlns:p15="http://schemas.microsoft.com/office/powerpoint/2012/main" timeZoneBias="-60">
          <p15:parentCm authorId="1" idx="7"/>
        </p15:threadingInfo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19T21:36:06.284" idx="9">
    <p:pos x="10" y="10"/>
    <p:text>--- Les tracking cookies, d'une durée de vie illimitée et contenant l'ensemble des informations relatives à la navigation de l'utilisateur, sont ainsi collectés pour tirer le profil marketing des internautes. Des procédés qui se font le plus souvent à l'insu de l'utilisateur qui n'a en général pas conscience des informations récupérées en lien avec son profil.</p:text>
    <p:extLst mod="1">
      <p:ext uri="{C676402C-5697-4E1C-873F-D02D1690AC5C}">
        <p15:threadingInfo xmlns:p15="http://schemas.microsoft.com/office/powerpoint/2012/main" timeZoneBias="-60"/>
      </p:ext>
    </p:extLst>
  </p:cm>
  <p:cm authorId="1" dt="2022-02-19T21:36:16.887" idx="10">
    <p:pos x="10" y="146"/>
    <p:text>+++</p:text>
    <p:extLst>
      <p:ext uri="{C676402C-5697-4E1C-873F-D02D1690AC5C}">
        <p15:threadingInfo xmlns:p15="http://schemas.microsoft.com/office/powerpoint/2012/main" timeZoneBias="-60">
          <p15:parentCm authorId="1" idx="9"/>
        </p15:threadingInfo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20T18:22:02.718" idx="11">
    <p:pos x="10" y="10"/>
    <p:text>-- Le logiciel d'espionnage pour Android mSpy est un logiciel espion fiable pour suivre les activités d'un téléphone portable Android.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g>
</file>

<file path=ppt/media/image16.jpg>
</file>

<file path=ppt/media/image17.jpg>
</file>

<file path=ppt/media/image18.jfif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B1C55A-2648-426E-AB5E-52A2CAE33A7A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620CCA-E05C-4591-8DAA-E0587E6F54A0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38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 O Bonjour a tous , aujourd’hui on va discuter l’impact</a:t>
            </a:r>
            <a:r>
              <a:rPr lang="fr-FR" baseline="0" dirty="0" smtClean="0"/>
              <a:t> des ,,,,,,,,,, 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837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 : Cependant ces données </a:t>
            </a:r>
            <a:r>
              <a:rPr lang="fr-FR" sz="1200" dirty="0" err="1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recoltées</a:t>
            </a:r>
            <a:r>
              <a:rPr lang="fr-FR" sz="1200" baseline="0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fr-FR" sz="1200" baseline="0" dirty="0" err="1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representent</a:t>
            </a:r>
            <a:r>
              <a:rPr lang="fr-FR" sz="1200" baseline="0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1200" baseline="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+mn-cs"/>
              </a:rPr>
              <a:t> </a:t>
            </a:r>
            <a:r>
              <a:rPr lang="fr-FR" sz="1200" dirty="0" smtClean="0">
                <a:solidFill>
                  <a:srgbClr val="22222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une </a:t>
            </a:r>
            <a:r>
              <a:rPr lang="fr-FR" sz="1200" dirty="0">
                <a:solidFill>
                  <a:srgbClr val="222222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mine d’or pour évaluer les risques que les assurances doivent couvrir ainsi que la prime à acquitter.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402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fontAlgn="base">
              <a:lnSpc>
                <a:spcPts val="1800"/>
              </a:lnSpc>
              <a:spcBef>
                <a:spcPts val="0"/>
              </a:spcBef>
              <a:spcAft>
                <a:spcPts val="1200"/>
              </a:spcAft>
            </a:pPr>
            <a:r>
              <a:rPr lang="fr-FR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Par exemple, un assureur pourrait savoir que vous êtes rarement à la maison, sur la base du compteur électrique connecté. </a:t>
            </a:r>
          </a:p>
          <a:p>
            <a:pPr marL="0" marR="0" fontAlgn="base">
              <a:lnSpc>
                <a:spcPts val="1800"/>
              </a:lnSpc>
              <a:spcBef>
                <a:spcPts val="0"/>
              </a:spcBef>
              <a:spcAft>
                <a:spcPts val="1200"/>
              </a:spcAft>
            </a:pPr>
            <a:r>
              <a:rPr lang="fr-FR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Il peut alors vous demander de sécuriser le domicile avec une alarme, faute de quoi la prime augmentera.</a:t>
            </a:r>
          </a:p>
          <a:p>
            <a:pPr marL="0" marR="0" fontAlgn="base">
              <a:lnSpc>
                <a:spcPts val="1800"/>
              </a:lnSpc>
              <a:spcBef>
                <a:spcPts val="0"/>
              </a:spcBef>
              <a:spcAft>
                <a:spcPts val="1200"/>
              </a:spcAft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2187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Donc on a terminé cette présentation</a:t>
            </a:r>
            <a:r>
              <a:rPr lang="fr-FR" baseline="0" dirty="0" smtClean="0"/>
              <a:t> merci pour votre attention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558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 R Avons-nous encore une vie privée Aujourd’hui ? </a:t>
            </a:r>
          </a:p>
          <a:p>
            <a:r>
              <a:rPr lang="fr-FR" b="1" dirty="0" smtClean="0"/>
              <a:t>O :</a:t>
            </a:r>
            <a:r>
              <a:rPr lang="fr-FR" dirty="0" smtClean="0"/>
              <a:t> </a:t>
            </a:r>
            <a:r>
              <a:rPr lang="fr-FR" b="1" dirty="0" smtClean="0"/>
              <a:t>sommes nous en pleine intimité et </a:t>
            </a:r>
            <a:r>
              <a:rPr lang="fr-FR" b="1" dirty="0" err="1" smtClean="0"/>
              <a:t>securité</a:t>
            </a:r>
            <a:r>
              <a:rPr lang="fr-FR" b="1" dirty="0" smtClean="0"/>
              <a:t> , </a:t>
            </a:r>
            <a:r>
              <a:rPr lang="fr-FR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dans</a:t>
            </a:r>
            <a:r>
              <a:rPr lang="fr-FR" b="1" dirty="0" smtClean="0"/>
              <a:t> les rues, au bureau, et surtout  à la maison ?  </a:t>
            </a:r>
          </a:p>
          <a:p>
            <a:r>
              <a:rPr lang="fr-FR" b="0" u="none" dirty="0" smtClean="0">
                <a:solidFill>
                  <a:srgbClr val="FF0000"/>
                </a:solidFill>
              </a:rPr>
              <a:t> R</a:t>
            </a:r>
            <a:r>
              <a:rPr lang="fr-FR" b="0" u="none" baseline="0" dirty="0" smtClean="0">
                <a:solidFill>
                  <a:srgbClr val="FF0000"/>
                </a:solidFill>
              </a:rPr>
              <a:t> </a:t>
            </a:r>
            <a:r>
              <a:rPr lang="fr-FR" b="0" u="none" dirty="0" err="1" smtClean="0">
                <a:solidFill>
                  <a:srgbClr val="FF0000"/>
                </a:solidFill>
              </a:rPr>
              <a:t>estc</a:t>
            </a:r>
            <a:r>
              <a:rPr lang="fr-FR" b="0" u="none" dirty="0" smtClean="0">
                <a:solidFill>
                  <a:srgbClr val="FF0000"/>
                </a:solidFill>
              </a:rPr>
              <a:t> ce que qu'on a le </a:t>
            </a:r>
            <a:r>
              <a:rPr lang="fr-FR" b="0" u="none" dirty="0" err="1" smtClean="0">
                <a:solidFill>
                  <a:srgbClr val="FF0000"/>
                </a:solidFill>
              </a:rPr>
              <a:t>controle</a:t>
            </a:r>
            <a:r>
              <a:rPr lang="fr-FR" b="0" u="none" dirty="0" smtClean="0">
                <a:solidFill>
                  <a:srgbClr val="FF0000"/>
                </a:solidFill>
              </a:rPr>
              <a:t> totale de diffusion de nos photos  nos écrits nos données sur internet ?</a:t>
            </a:r>
          </a:p>
          <a:p>
            <a:r>
              <a:rPr lang="fr-FR" b="1" u="none" dirty="0" smtClean="0">
                <a:solidFill>
                  <a:srgbClr val="FF0000"/>
                </a:solidFill>
              </a:rPr>
              <a:t>O : </a:t>
            </a:r>
            <a:r>
              <a:rPr lang="fr-FR" b="1" u="none" dirty="0" smtClean="0"/>
              <a:t>est ce c'est a la porté de tout le monde d'Écouter, filmer, </a:t>
            </a:r>
            <a:r>
              <a:rPr lang="fr-FR" b="1" u="none" dirty="0" err="1" smtClean="0"/>
              <a:t>géolocaliser</a:t>
            </a:r>
            <a:r>
              <a:rPr lang="fr-FR" b="1" u="none" dirty="0" smtClean="0"/>
              <a:t> ses proches ?</a:t>
            </a:r>
          </a:p>
          <a:p>
            <a:r>
              <a:rPr lang="fr-FR" b="0" u="none" dirty="0" smtClean="0"/>
              <a:t> R : on va </a:t>
            </a:r>
            <a:r>
              <a:rPr lang="fr-FR" b="0" u="none" dirty="0" err="1" smtClean="0"/>
              <a:t>repondre</a:t>
            </a:r>
            <a:r>
              <a:rPr lang="fr-FR" b="0" u="none" dirty="0" smtClean="0"/>
              <a:t> a ces questions a travers des  </a:t>
            </a:r>
            <a:r>
              <a:rPr lang="fr-FR" b="0" u="none" dirty="0" err="1" smtClean="0"/>
              <a:t>differents</a:t>
            </a:r>
            <a:r>
              <a:rPr lang="fr-FR" b="0" u="none" dirty="0" smtClean="0"/>
              <a:t> exemples</a:t>
            </a:r>
            <a:endParaRPr lang="en-US" b="0" u="non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084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 R :</a:t>
            </a:r>
            <a:r>
              <a:rPr lang="fr-FR" baseline="0" dirty="0" smtClean="0"/>
              <a:t> </a:t>
            </a:r>
            <a:r>
              <a:rPr lang="fr-FR" dirty="0" smtClean="0"/>
              <a:t>vous savez tous qu'a chaque fois que nous nous connectons par exemple sur les réseaux sociaux (Facebook, Messenger, Google, Twitter, Instagram, etc.), nous y laissons nécessairement des traces.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330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 : cette </a:t>
            </a:r>
            <a:r>
              <a:rPr lang="fr-FR" dirty="0" err="1" smtClean="0"/>
              <a:t>tracabilité</a:t>
            </a:r>
            <a:r>
              <a:rPr lang="fr-FR" dirty="0" smtClean="0"/>
              <a:t> se manifeste </a:t>
            </a:r>
            <a:r>
              <a:rPr lang="fr-FR" dirty="0" err="1" smtClean="0"/>
              <a:t>concretement</a:t>
            </a:r>
            <a:r>
              <a:rPr lang="fr-FR" dirty="0" smtClean="0"/>
              <a:t> en des cookies , des logiciel tel que </a:t>
            </a:r>
            <a:r>
              <a:rPr lang="fr-FR" dirty="0" err="1" smtClean="0"/>
              <a:t>mspy</a:t>
            </a:r>
            <a:r>
              <a:rPr lang="fr-FR" dirty="0" smtClean="0"/>
              <a:t> , qu'en va parler a toute a l'heure et des organismes tels que compagnie  de l'assurance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449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 R --- Les </a:t>
            </a:r>
            <a:r>
              <a:rPr lang="fr-FR" dirty="0" err="1" smtClean="0"/>
              <a:t>tracking</a:t>
            </a:r>
            <a:r>
              <a:rPr lang="fr-FR" dirty="0" smtClean="0"/>
              <a:t> cookies, d'une durée de vie illimitée et contenant l'ensemble des informations relatives à la navigation de l'utilisateur, sont ainsi collectés pour tirer le profil marketing des internautes. Des procédés qui se font le plus souvent à l'insu de l'utilisateur qui n'a en général pas conscience des informations récupérées en lien avec son profil.</a:t>
            </a:r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584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</a:t>
            </a:r>
            <a:r>
              <a:rPr lang="fr-FR" baseline="0" dirty="0" smtClean="0"/>
              <a:t> : </a:t>
            </a:r>
            <a:r>
              <a:rPr lang="fr-FR" dirty="0" smtClean="0"/>
              <a:t>Tous</a:t>
            </a:r>
            <a:r>
              <a:rPr lang="fr-FR" baseline="0" dirty="0" smtClean="0"/>
              <a:t> ce que vous avez dit Rania  est totalement vrai je suis absolument d’accord avec vous  mais peut </a:t>
            </a:r>
            <a:r>
              <a:rPr lang="fr-FR" baseline="0" dirty="0" err="1" smtClean="0"/>
              <a:t>etre</a:t>
            </a:r>
            <a:r>
              <a:rPr lang="fr-FR" baseline="0" dirty="0" smtClean="0"/>
              <a:t> que vous avez oublier que les cookies sont des fichiers qui contiennent de petits ensembles de données ils ont été inventés pour faciliter la vie  ils sont utilisé principalement pour 2 fonctions : </a:t>
            </a:r>
          </a:p>
          <a:p>
            <a:r>
              <a:rPr lang="fr-FR" baseline="0" dirty="0" smtClean="0"/>
              <a:t>-Authentification  les cookies  enregistrent  les information de connexion , Ainsi les utilisateurs ne s’occupent pas de  mémoriser les mots de passes de sites  </a:t>
            </a:r>
          </a:p>
          <a:p>
            <a:pPr marL="171450" indent="-171450">
              <a:buFontTx/>
              <a:buChar char="-"/>
            </a:pPr>
            <a:r>
              <a:rPr lang="fr-FR" baseline="0" dirty="0" smtClean="0"/>
              <a:t>Suivi : les cookies suivent les visites multiple </a:t>
            </a:r>
            <a:r>
              <a:rPr lang="fr-FR" baseline="0" dirty="0" smtClean="0"/>
              <a:t>d’un </a:t>
            </a:r>
            <a:r>
              <a:rPr lang="fr-FR" baseline="0" dirty="0" err="1" smtClean="0"/>
              <a:t>utilisteur</a:t>
            </a:r>
            <a:r>
              <a:rPr lang="fr-FR" baseline="0" dirty="0" smtClean="0"/>
              <a:t> </a:t>
            </a:r>
            <a:r>
              <a:rPr lang="fr-FR" baseline="0" dirty="0" smtClean="0"/>
              <a:t> et les produits consultés d’un même site dans la même durée , les informations obtenu permettent d’ établir un profil d’utilisateur et de vendre des publicités plus ciblées ,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154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R: oui</a:t>
            </a:r>
            <a:r>
              <a:rPr lang="fr-FR" baseline="0" dirty="0" smtClean="0"/>
              <a:t> je confirme , en faite  vous pouvez voir dans ce diagramme le taux d’utilisation de </a:t>
            </a:r>
            <a:r>
              <a:rPr lang="fr-FR" baseline="0" dirty="0" err="1" smtClean="0"/>
              <a:t>cokkies</a:t>
            </a:r>
            <a:r>
              <a:rPr lang="fr-FR" baseline="0" dirty="0" smtClean="0"/>
              <a:t> dans </a:t>
            </a:r>
            <a:r>
              <a:rPr lang="fr-FR" baseline="0" dirty="0" err="1" smtClean="0"/>
              <a:t>differents</a:t>
            </a:r>
            <a:r>
              <a:rPr lang="fr-FR" baseline="0" dirty="0" smtClean="0"/>
              <a:t> site </a:t>
            </a:r>
            <a:r>
              <a:rPr lang="fr-FR" baseline="0" dirty="0" err="1" smtClean="0"/>
              <a:t>celebre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telque</a:t>
            </a:r>
            <a:r>
              <a:rPr lang="fr-FR" baseline="0" dirty="0" smtClean="0"/>
              <a:t> cent </a:t>
            </a:r>
          </a:p>
          <a:p>
            <a:r>
              <a:rPr lang="fr-FR" baseline="0" dirty="0" smtClean="0"/>
              <a:t> 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6658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b="1" dirty="0" smtClean="0"/>
              <a:t>O</a:t>
            </a:r>
            <a:r>
              <a:rPr lang="fr-FR" dirty="0" smtClean="0"/>
              <a:t>: </a:t>
            </a:r>
            <a:r>
              <a:rPr lang="fr-FR" dirty="0" smtClean="0"/>
              <a:t>Prenons un</a:t>
            </a:r>
            <a:r>
              <a:rPr lang="fr-FR" baseline="0" dirty="0" smtClean="0"/>
              <a:t>  autre  exemple le </a:t>
            </a:r>
            <a:r>
              <a:rPr lang="fr-FR" baseline="0" dirty="0" err="1" smtClean="0"/>
              <a:t>mspy</a:t>
            </a:r>
            <a:r>
              <a:rPr lang="fr-FR" baseline="0" dirty="0" smtClean="0"/>
              <a:t> : </a:t>
            </a:r>
            <a:endParaRPr lang="fr-FR" dirty="0" smtClean="0"/>
          </a:p>
          <a:p>
            <a:r>
              <a:rPr lang="fr-FR" dirty="0" smtClean="0"/>
              <a:t>-- Le logiciel d'espionnage pour Android </a:t>
            </a:r>
            <a:r>
              <a:rPr lang="fr-FR" dirty="0" err="1" smtClean="0"/>
              <a:t>mSpy</a:t>
            </a:r>
            <a:r>
              <a:rPr lang="fr-FR" dirty="0" smtClean="0"/>
              <a:t> est un logiciel espion fiable pour suivre les activités d'un téléphone portable Android.</a:t>
            </a:r>
          </a:p>
          <a:p>
            <a:r>
              <a:rPr lang="fr-FR" dirty="0" smtClean="0"/>
              <a:t>R: oui </a:t>
            </a:r>
            <a:r>
              <a:rPr lang="fr-FR" dirty="0" err="1" smtClean="0"/>
              <a:t>malheuresement</a:t>
            </a:r>
            <a:r>
              <a:rPr lang="fr-FR" dirty="0" smtClean="0"/>
              <a:t> </a:t>
            </a:r>
            <a:r>
              <a:rPr lang="fr-FR" dirty="0" err="1" smtClean="0"/>
              <a:t>Oumayma</a:t>
            </a:r>
            <a:r>
              <a:rPr lang="fr-FR" baseline="0" dirty="0" smtClean="0"/>
              <a:t>  </a:t>
            </a:r>
            <a:r>
              <a:rPr lang="fr-FR" baseline="0" dirty="0" err="1" smtClean="0"/>
              <a:t>parceque</a:t>
            </a:r>
            <a:r>
              <a:rPr lang="fr-FR" baseline="0" dirty="0" smtClean="0"/>
              <a:t> ça n’était pas ça son objectif lors de sa création en  faite elle a été </a:t>
            </a:r>
            <a:r>
              <a:rPr lang="fr-FR" baseline="0" dirty="0" err="1" smtClean="0"/>
              <a:t>cree</a:t>
            </a:r>
            <a:r>
              <a:rPr lang="fr-FR" baseline="0" dirty="0" smtClean="0"/>
              <a:t> pout la surveillance et le contrôle parental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911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fr-FR" sz="1800" b="1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O: comme organisme</a:t>
            </a:r>
            <a:r>
              <a:rPr lang="fr-FR" sz="1800" b="1" baseline="0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on va traiter l’exemple de la compagnie d’assurance </a:t>
            </a:r>
            <a:endParaRPr lang="fr-FR" sz="1800" b="1" dirty="0" smtClean="0">
              <a:solidFill>
                <a:srgbClr val="212529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fr-FR" sz="1800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Grâce </a:t>
            </a:r>
            <a:r>
              <a:rPr lang="fr-FR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à la révolution numérique, le volume des données accessibles pour les assurances est particulièrement important et la nature de celles-ci est très diverse.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fr-FR" sz="1800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Cela</a:t>
            </a:r>
            <a:r>
              <a:rPr lang="fr-FR" sz="1800" baseline="0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permet de</a:t>
            </a:r>
            <a:r>
              <a:rPr lang="fr-FR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r>
              <a:rPr lang="fr-FR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proposer des produits et services en adéquation avec </a:t>
            </a:r>
            <a:r>
              <a:rPr lang="fr-FR" sz="1800" b="1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les besoins des clients </a:t>
            </a:r>
            <a:r>
              <a:rPr lang="fr-FR" sz="1800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.ainsi </a:t>
            </a:r>
            <a:r>
              <a:rPr lang="fr-FR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leur </a:t>
            </a:r>
            <a:r>
              <a:rPr lang="fr-FR" sz="1800" b="1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assurer un meilleur accompagnement</a:t>
            </a:r>
            <a:r>
              <a:rPr lang="fr-FR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dans leurs différents projets de vie</a:t>
            </a:r>
            <a:r>
              <a:rPr lang="fr-FR" sz="1800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  <a:endParaRPr lang="fr-FR" sz="1800" dirty="0">
              <a:solidFill>
                <a:srgbClr val="212529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fr-FR" sz="1800" dirty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En effet, les informations et données récoltées via internet (commentaires, requêtes et avis des clients) vont être détectées puis analysées par les machines utilisant l’intelligence artificielle</a:t>
            </a:r>
            <a:r>
              <a:rPr lang="fr-FR" sz="1800" dirty="0" smtClean="0">
                <a:solidFill>
                  <a:srgbClr val="21252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20CCA-E05C-4591-8DAA-E0587E6F54A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245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212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120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1701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5836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7185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338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9565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3598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640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488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718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85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237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346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54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832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414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A9086D8-97F7-4CCF-8E41-A5ADCF1A41E3}" type="datetimeFigureOut">
              <a:rPr lang="en-US" smtClean="0"/>
              <a:t>2/20/2022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1D0151F-56B8-4E55-9538-8D48A07BD787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7791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18" r:id="rId12"/>
    <p:sldLayoutId id="2147483919" r:id="rId13"/>
    <p:sldLayoutId id="2147483920" r:id="rId14"/>
    <p:sldLayoutId id="2147483921" r:id="rId15"/>
    <p:sldLayoutId id="2147483922" r:id="rId16"/>
    <p:sldLayoutId id="214748392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fif"/><Relationship Id="rId5" Type="http://schemas.openxmlformats.org/officeDocument/2006/relationships/image" Target="../media/image17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9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3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comments" Target="../comments/comment6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 descr="Cyber Espionage"/>
          <p:cNvSpPr>
            <a:spLocks noChangeAspect="1" noChangeArrowheads="1"/>
          </p:cNvSpPr>
          <p:nvPr/>
        </p:nvSpPr>
        <p:spPr bwMode="auto">
          <a:xfrm>
            <a:off x="515794" y="622155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" name="AutoShape 6" descr="Cyber Espionag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" name="AutoShape 8" descr="Cyber Espionage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" name="AutoShape 10" descr="cyber espionage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AutoShape 12" descr="cyber espionage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75" y="160336"/>
            <a:ext cx="7111999" cy="63933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Rectangle 10"/>
          <p:cNvSpPr/>
          <p:nvPr/>
        </p:nvSpPr>
        <p:spPr>
          <a:xfrm>
            <a:off x="6003634" y="2967335"/>
            <a:ext cx="18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fr-FR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81329" y="1443841"/>
            <a:ext cx="5310671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4800" b="1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L’Impact </a:t>
            </a:r>
          </a:p>
          <a:p>
            <a:pPr algn="ctr"/>
            <a:r>
              <a:rPr lang="fr-FR" sz="4800" b="1" dirty="0">
                <a:ln w="10160">
                  <a:solidFill>
                    <a:schemeClr val="accent5"/>
                  </a:solidFill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des nouvelles technologies sur nos vies privées  </a:t>
            </a:r>
          </a:p>
        </p:txBody>
      </p:sp>
    </p:spTree>
    <p:extLst>
      <p:ext uri="{BB962C8B-B14F-4D97-AF65-F5344CB8AC3E}">
        <p14:creationId xmlns:p14="http://schemas.microsoft.com/office/powerpoint/2010/main" val="457496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Picture 50">
            <a:extLst>
              <a:ext uri="{FF2B5EF4-FFF2-40B4-BE49-F238E27FC236}">
                <a16:creationId xmlns:a16="http://schemas.microsoft.com/office/drawing/2014/main" id="{26BAC96C-8326-45CF-9033-49A08C17ED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7" name="Title 16">
            <a:extLst>
              <a:ext uri="{FF2B5EF4-FFF2-40B4-BE49-F238E27FC236}">
                <a16:creationId xmlns:a16="http://schemas.microsoft.com/office/drawing/2014/main" id="{E83F6388-25B6-42CA-B0C3-56CCD6885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816" y="4879732"/>
            <a:ext cx="10127192" cy="928163"/>
          </a:xfr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r" fontAlgn="auto">
              <a:lnSpc>
                <a:spcPct val="90000"/>
              </a:lnSpc>
              <a:spcAft>
                <a:spcPts val="0"/>
              </a:spcAft>
              <a:tabLst/>
              <a:defRPr/>
            </a:pPr>
            <a:r>
              <a:rPr lang="en-US" sz="2800" dirty="0"/>
              <a:t>course pour  </a:t>
            </a:r>
            <a:r>
              <a:rPr lang="en-US" sz="2800" dirty="0" err="1"/>
              <a:t>collecter</a:t>
            </a:r>
            <a:r>
              <a:rPr lang="en-US" sz="2800" dirty="0"/>
              <a:t> le plus </a:t>
            </a:r>
            <a:r>
              <a:rPr lang="en-US" sz="2800" dirty="0" err="1"/>
              <a:t>d’informations</a:t>
            </a:r>
            <a:r>
              <a:rPr lang="en-US" sz="2800" dirty="0"/>
              <a:t> </a:t>
            </a:r>
            <a:r>
              <a:rPr lang="en-US" sz="2800" dirty="0" err="1"/>
              <a:t>possibles</a:t>
            </a:r>
            <a:r>
              <a:rPr lang="en-US" sz="2800" dirty="0"/>
              <a:t>  </a:t>
            </a:r>
            <a:br>
              <a:rPr lang="en-US" sz="2800" dirty="0"/>
            </a:br>
            <a:r>
              <a:rPr lang="en-US" sz="2800" dirty="0"/>
              <a:t/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22" name="Content Placeholder 21" descr="A picture containing person, remote, game, close&#10;&#10;Description automatically generated">
            <a:extLst>
              <a:ext uri="{FF2B5EF4-FFF2-40B4-BE49-F238E27FC236}">
                <a16:creationId xmlns:a16="http://schemas.microsoft.com/office/drawing/2014/main" id="{C518FE8E-C2A4-4D91-B4CC-911A6749EB7A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0" r="-1" b="-1"/>
          <a:stretch/>
        </p:blipFill>
        <p:spPr>
          <a:xfrm>
            <a:off x="922867" y="645517"/>
            <a:ext cx="6322478" cy="3738166"/>
          </a:xfrm>
          <a:custGeom>
            <a:avLst/>
            <a:gdLst/>
            <a:ahLst/>
            <a:cxnLst/>
            <a:rect l="l" t="t" r="r" b="b"/>
            <a:pathLst>
              <a:path w="6322478" h="3738166">
                <a:moveTo>
                  <a:pt x="163732" y="0"/>
                </a:moveTo>
                <a:lnTo>
                  <a:pt x="6322478" y="0"/>
                </a:lnTo>
                <a:lnTo>
                  <a:pt x="6322478" y="3738166"/>
                </a:lnTo>
                <a:lnTo>
                  <a:pt x="163732" y="3738166"/>
                </a:lnTo>
                <a:cubicBezTo>
                  <a:pt x="73305" y="3738166"/>
                  <a:pt x="0" y="3664861"/>
                  <a:pt x="0" y="3574434"/>
                </a:cubicBezTo>
                <a:lnTo>
                  <a:pt x="0" y="163732"/>
                </a:lnTo>
                <a:cubicBezTo>
                  <a:pt x="0" y="73305"/>
                  <a:pt x="73305" y="0"/>
                  <a:pt x="163732" y="0"/>
                </a:cubicBezTo>
                <a:close/>
              </a:path>
            </a:pathLst>
          </a:custGeom>
          <a:ln w="50800" cap="sq" cmpd="dbl">
            <a:noFill/>
            <a:miter lim="800000"/>
          </a:ln>
          <a:effectLst/>
        </p:spPr>
      </p:pic>
      <p:pic>
        <p:nvPicPr>
          <p:cNvPr id="24" name="Picture 23" descr="A picture containing text, whiteboard&#10;&#10;Description automatically generated">
            <a:extLst>
              <a:ext uri="{FF2B5EF4-FFF2-40B4-BE49-F238E27FC236}">
                <a16:creationId xmlns:a16="http://schemas.microsoft.com/office/drawing/2014/main" id="{21CED7E6-5662-43F5-A992-1CBC3A34FF9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9"/>
          <a:stretch/>
        </p:blipFill>
        <p:spPr>
          <a:xfrm>
            <a:off x="7396221" y="645517"/>
            <a:ext cx="3872912" cy="3738166"/>
          </a:xfrm>
          <a:custGeom>
            <a:avLst/>
            <a:gdLst/>
            <a:ahLst/>
            <a:cxnLst/>
            <a:rect l="l" t="t" r="r" b="b"/>
            <a:pathLst>
              <a:path w="3872912" h="3738166">
                <a:moveTo>
                  <a:pt x="0" y="0"/>
                </a:moveTo>
                <a:lnTo>
                  <a:pt x="3709180" y="0"/>
                </a:lnTo>
                <a:cubicBezTo>
                  <a:pt x="3799607" y="0"/>
                  <a:pt x="3872912" y="73305"/>
                  <a:pt x="3872912" y="163732"/>
                </a:cubicBezTo>
                <a:lnTo>
                  <a:pt x="3872912" y="3574434"/>
                </a:lnTo>
                <a:cubicBezTo>
                  <a:pt x="3872912" y="3664861"/>
                  <a:pt x="3799607" y="3738166"/>
                  <a:pt x="3709180" y="3738166"/>
                </a:cubicBezTo>
                <a:lnTo>
                  <a:pt x="0" y="3738166"/>
                </a:lnTo>
                <a:close/>
              </a:path>
            </a:pathLst>
          </a:custGeom>
          <a:ln w="50800" cap="sq" cmpd="dbl">
            <a:noFill/>
            <a:miter lim="800000"/>
          </a:ln>
          <a:effectLst/>
        </p:spPr>
      </p:pic>
      <p:sp>
        <p:nvSpPr>
          <p:cNvPr id="56" name="Freeform 21">
            <a:extLst>
              <a:ext uri="{FF2B5EF4-FFF2-40B4-BE49-F238E27FC236}">
                <a16:creationId xmlns:a16="http://schemas.microsoft.com/office/drawing/2014/main" id="{B8CB1A04-93B8-415A-9246-6691E7F6D6C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5924" y="614085"/>
            <a:ext cx="10360152" cy="3794760"/>
          </a:xfrm>
          <a:custGeom>
            <a:avLst/>
            <a:gdLst>
              <a:gd name="connsiteX0" fmla="*/ 6480297 w 10360152"/>
              <a:gd name="connsiteY0" fmla="*/ 0 h 3794760"/>
              <a:gd name="connsiteX1" fmla="*/ 10158309 w 10360152"/>
              <a:gd name="connsiteY1" fmla="*/ 0 h 3794760"/>
              <a:gd name="connsiteX2" fmla="*/ 10360152 w 10360152"/>
              <a:gd name="connsiteY2" fmla="*/ 201843 h 3794760"/>
              <a:gd name="connsiteX3" fmla="*/ 10360152 w 10360152"/>
              <a:gd name="connsiteY3" fmla="*/ 3592917 h 3794760"/>
              <a:gd name="connsiteX4" fmla="*/ 10158309 w 10360152"/>
              <a:gd name="connsiteY4" fmla="*/ 3794760 h 3794760"/>
              <a:gd name="connsiteX5" fmla="*/ 6480297 w 10360152"/>
              <a:gd name="connsiteY5" fmla="*/ 3794760 h 3794760"/>
              <a:gd name="connsiteX6" fmla="*/ 201843 w 10360152"/>
              <a:gd name="connsiteY6" fmla="*/ 0 h 3794760"/>
              <a:gd name="connsiteX7" fmla="*/ 6329421 w 10360152"/>
              <a:gd name="connsiteY7" fmla="*/ 0 h 3794760"/>
              <a:gd name="connsiteX8" fmla="*/ 6329421 w 10360152"/>
              <a:gd name="connsiteY8" fmla="*/ 3794760 h 3794760"/>
              <a:gd name="connsiteX9" fmla="*/ 201843 w 10360152"/>
              <a:gd name="connsiteY9" fmla="*/ 3794760 h 3794760"/>
              <a:gd name="connsiteX10" fmla="*/ 0 w 10360152"/>
              <a:gd name="connsiteY10" fmla="*/ 3592917 h 3794760"/>
              <a:gd name="connsiteX11" fmla="*/ 0 w 10360152"/>
              <a:gd name="connsiteY11" fmla="*/ 201843 h 3794760"/>
              <a:gd name="connsiteX12" fmla="*/ 201843 w 10360152"/>
              <a:gd name="connsiteY12" fmla="*/ 0 h 379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0360152" h="3794760">
                <a:moveTo>
                  <a:pt x="6480297" y="0"/>
                </a:moveTo>
                <a:lnTo>
                  <a:pt x="10158309" y="0"/>
                </a:lnTo>
                <a:cubicBezTo>
                  <a:pt x="10269784" y="0"/>
                  <a:pt x="10360152" y="90368"/>
                  <a:pt x="10360152" y="201843"/>
                </a:cubicBezTo>
                <a:lnTo>
                  <a:pt x="10360152" y="3592917"/>
                </a:lnTo>
                <a:cubicBezTo>
                  <a:pt x="10360152" y="3704392"/>
                  <a:pt x="10269784" y="3794760"/>
                  <a:pt x="10158309" y="3794760"/>
                </a:cubicBezTo>
                <a:lnTo>
                  <a:pt x="6480297" y="3794760"/>
                </a:lnTo>
                <a:close/>
                <a:moveTo>
                  <a:pt x="201843" y="0"/>
                </a:moveTo>
                <a:lnTo>
                  <a:pt x="6329421" y="0"/>
                </a:lnTo>
                <a:lnTo>
                  <a:pt x="6329421" y="3794760"/>
                </a:lnTo>
                <a:lnTo>
                  <a:pt x="201843" y="3794760"/>
                </a:lnTo>
                <a:cubicBezTo>
                  <a:pt x="90368" y="3794760"/>
                  <a:pt x="0" y="3704392"/>
                  <a:pt x="0" y="3592917"/>
                </a:cubicBezTo>
                <a:lnTo>
                  <a:pt x="0" y="201843"/>
                </a:lnTo>
                <a:cubicBezTo>
                  <a:pt x="0" y="90368"/>
                  <a:pt x="90368" y="0"/>
                  <a:pt x="201843" y="0"/>
                </a:cubicBezTo>
                <a:close/>
              </a:path>
            </a:pathLst>
          </a:cu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068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8A9487CD-7D0F-41CA-BC10-EA03D14049D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6" name="Picture Placeholder 5" descr="A picture containing person, hand, helmet&#10;&#10;Description automatically generated">
            <a:extLst>
              <a:ext uri="{FF2B5EF4-FFF2-40B4-BE49-F238E27FC236}">
                <a16:creationId xmlns:a16="http://schemas.microsoft.com/office/drawing/2014/main" id="{CE2D842E-91D3-4BBC-AA95-2E1B6C6ADA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18745" b="4646"/>
          <a:stretch/>
        </p:blipFill>
        <p:spPr>
          <a:xfrm>
            <a:off x="16954" y="-6544"/>
            <a:ext cx="12191980" cy="685799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EB248D8-CF52-4E79-8818-CCF3E9CD55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1" name="Freeform 5">
            <a:extLst>
              <a:ext uri="{FF2B5EF4-FFF2-40B4-BE49-F238E27FC236}">
                <a16:creationId xmlns:a16="http://schemas.microsoft.com/office/drawing/2014/main" id="{EE853D4C-8752-44E5-AD7A-063F8234AA3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24" name="Freeform 14">
            <a:extLst>
              <a:ext uri="{FF2B5EF4-FFF2-40B4-BE49-F238E27FC236}">
                <a16:creationId xmlns:a16="http://schemas.microsoft.com/office/drawing/2014/main" id="{73F69954-D4AA-45CE-A548-AEBF62E313A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7FEDF17-A1E5-4567-A0D7-F439CB6EC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6187" y="1827451"/>
            <a:ext cx="4179904" cy="292215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dirty="0" err="1"/>
              <a:t>Votre</a:t>
            </a:r>
            <a:r>
              <a:rPr lang="en-US" sz="3000" dirty="0"/>
              <a:t> </a:t>
            </a:r>
            <a:r>
              <a:rPr lang="en-US" sz="3000" dirty="0" err="1"/>
              <a:t>assureur</a:t>
            </a:r>
            <a:r>
              <a:rPr lang="en-US" sz="3000" dirty="0"/>
              <a:t> </a:t>
            </a:r>
            <a:r>
              <a:rPr lang="en-US" sz="3000" dirty="0" err="1"/>
              <a:t>vous</a:t>
            </a:r>
            <a:r>
              <a:rPr lang="en-US" sz="3000" dirty="0"/>
              <a:t> </a:t>
            </a:r>
            <a:r>
              <a:rPr lang="en-US" sz="3000" dirty="0" err="1"/>
              <a:t>dictera</a:t>
            </a:r>
            <a:r>
              <a:rPr lang="en-US" sz="3000" dirty="0"/>
              <a:t>-t-il </a:t>
            </a:r>
            <a:r>
              <a:rPr lang="en-US" sz="3000" dirty="0" err="1"/>
              <a:t>demain</a:t>
            </a:r>
            <a:r>
              <a:rPr lang="en-US" sz="3000" dirty="0"/>
              <a:t> la manière </a:t>
            </a:r>
            <a:r>
              <a:rPr lang="en-US" sz="3000" dirty="0" err="1"/>
              <a:t>dont</a:t>
            </a:r>
            <a:r>
              <a:rPr lang="en-US" sz="3000" dirty="0"/>
              <a:t> </a:t>
            </a:r>
            <a:r>
              <a:rPr lang="en-US" sz="3000" dirty="0" err="1"/>
              <a:t>vous</a:t>
            </a:r>
            <a:r>
              <a:rPr lang="en-US" sz="3000" dirty="0"/>
              <a:t> </a:t>
            </a:r>
            <a:r>
              <a:rPr lang="en-US" sz="3000" dirty="0" err="1"/>
              <a:t>devez</a:t>
            </a:r>
            <a:r>
              <a:rPr lang="en-US" sz="3000" dirty="0"/>
              <a:t> vivre pour ne pas payer plus </a:t>
            </a:r>
            <a:r>
              <a:rPr lang="en-US" sz="3000" dirty="0" err="1"/>
              <a:t>cher</a:t>
            </a:r>
            <a:r>
              <a:rPr lang="en-US" sz="3000" dirty="0"/>
              <a:t> ?</a:t>
            </a:r>
            <a:br>
              <a:rPr lang="en-US" sz="3000" dirty="0"/>
            </a:br>
            <a:endParaRPr lang="en-US" sz="300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068A9AF-AB93-401A-8CE9-F39578B3A7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884D755-D741-471A-A4CA-F50EF5B592D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15B122A-DB1B-47F1-9D17-7AAD12FDCC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F5D230F-E76B-4836-8358-A102EEAE77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2430D58-5160-48FC-8844-63C3E0B104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35B9D0E-1620-4053-A7CC-0315832CBF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384EAA0-3D9E-4D80-B921-03DB831EC6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7733966-4929-4D6A-9E07-2410580C02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E0B5A27-B6CC-4E73-8D9A-3FEFD3FB68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EEA3C4E-D362-4242-9810-2D32F7E94C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B38A6C6-EFF5-4EE1-ADFE-B5F507B080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015C031-4320-4BBA-86BE-C1C67FBBA98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E8CBF99-47D6-4D49-BB15-0D7BE834E29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AFE1EFA5-BC29-4544-8FD3-018ACD2121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525904B-4221-4FAD-BE3E-44A63F3CE0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F82C6C7-DBDD-44C9-8FCF-ADED6B5B3B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C53B382-C708-47B5-AA1D-0BEC4F042B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6953A60-0310-4285-8409-1D3868C9BB7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A3773B86-6265-4CC5-83C1-A09F76FEDC4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65C455-96CD-464F-BFF3-C22DBF3A0B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237F692-81B3-4CD6-972E-7796DD644C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9ECA07D0-9E86-4A9B-BAB4-43493766AC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18FA0748-B289-4275-B061-F24BC6DBB9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A3ECAB31-E589-40F0-B92D-1D4BB1A1C0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C59E4A1-C61A-41D0-AF5B-57D898401E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795CAE1B-7705-4527-ACE1-3A682722B9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46A045C-2507-4310-A46F-3C24C36D57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D534929-5355-4FCC-B28D-23A2B339A4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F81BF46-0D3A-4438-8EEE-6121B670C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0C3AD23-F5B5-4D59-8AC8-81D53B8B34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B9052C6B-3534-4A9B-B622-E8D5D13218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E4D56ED8-876B-4EE6-B357-10A12B5BA9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5D4CDC2-E214-4417-8095-5B2F91AEAB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36C5CE46-26FC-41D6-A21C-F65C878955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86C81983-24FD-4606-B8D4-469D7988020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741EB9C6-04B6-40DB-9DC7-D04A93BFD61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871D9AB-A0B0-47A4-A672-76333E7055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9475B67C-4900-48BA-9B5E-B8757884B4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E1C3B6C-DA70-4290-8F39-6C593A1813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B0583374-799E-427C-B427-008CE921F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E40998E-C5A3-492A-B12A-148AB0EBCE6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A9283048-DDA8-4BC4-B8CC-DF3C5A9F25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1429CF45-D8B8-484C-9A56-6A827F458D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D09BAD-3640-4C2C-BCFB-6616880580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B8388B9-6E7F-4E4A-B6AF-DE7EC2A005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9A142A50-C95A-4541-A313-EF1B19CEDD8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7E664D3E-3B0F-4769-9D06-0D2A9F7FDD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823FC98-39F7-48F1-9108-E89CF17858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A531CA6A-5852-4AF8-9BB7-FB48A7ADFA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76490D45-405E-42E8-8E75-FB40435E4D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655B4ED-0C84-4BED-B75C-7856E3FF4D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98472CDE-C9A5-41FF-9F25-C11A4BC028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161A2FD-1C25-44BE-9436-0C75B67E350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EB8AE4B-8581-470F-8F5F-3E4939381A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43DADFF-BD52-4029-9501-239CF76006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4CEB4E7-E357-4D3C-A253-8A54191B5B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F8EEACB-8345-4632-BC96-621945A0182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E32197A-D1A2-4A8B-A6D2-CAF590F248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3F8E170-186A-4D86-A017-B30FBECF69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49B6D74-07B1-4E0E-9BBA-1905247399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320448A-2320-459B-B975-71822DD385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7B594DEB-FD2B-4FAF-A670-65C0355DAF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BCC1FEE-F2A2-4CBC-A937-65FB46A314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ED32B9E3-91E7-419D-AF64-B8EF6424FD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2004CD01-0FC5-4CD8-A1B4-CE11287753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1FE5CA4-CBA0-4623-8CCA-9D340DFA3D2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486D501-B2DE-45BD-8240-731D2EAA97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4AEAB6A1-C430-4444-99EF-4EEA3EC0C5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A6FDF40-BC01-4309-832B-B4E1C698BF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BD07185-1C9A-4B11-80A0-E2ED0D85FC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32CFF46-1BB3-4160-9356-F224042C53B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2FE94851-EBB2-40D8-8D64-9822B6D62CE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BBFF110-E54E-4FB1-B864-A4457C6CE7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319A31A-8D57-4A81-9231-0AC53C6CDB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768704F1-4068-46C9-ABC3-49FE3E0E1CC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F4FB8274-3C59-4C53-B2F4-813FD708EE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C59F7020-06BC-4E19-A07A-C19993A92E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520646A-A14F-42EC-A5E7-6CBCE8910D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B65C275-E65F-4C36-8C20-BAF3CC7443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80827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44565" y="0"/>
            <a:ext cx="1422400" cy="6858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44565" y="8732142"/>
            <a:ext cx="13115977" cy="76957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080" name="Picture 8" descr="Sachez faire la différence entre écouter &amp;amp; entend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52700"/>
            <a:ext cx="12192000" cy="214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5366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Questions/Réponses pour tous vos travau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9244" y="1408162"/>
            <a:ext cx="6328352" cy="3075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33520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4" name="Picture 12" descr="Différentes traces de ton identité sur Interne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7330" y="914986"/>
            <a:ext cx="6881446" cy="411421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6274857" y="914986"/>
            <a:ext cx="27979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dirty="0">
                <a:solidFill>
                  <a:schemeClr val="bg1"/>
                </a:solidFill>
                <a:latin typeface="Segoe UI Historic" panose="020B0502040204020203" pitchFamily="34" charset="0"/>
              </a:rPr>
              <a:t>nous y laissons </a:t>
            </a:r>
            <a:endParaRPr lang="ar-TN" sz="2400" b="1" dirty="0">
              <a:solidFill>
                <a:schemeClr val="bg1"/>
              </a:solidFill>
              <a:latin typeface="Segoe UI Historic" panose="020B0502040204020203" pitchFamily="34" charset="0"/>
            </a:endParaRPr>
          </a:p>
          <a:p>
            <a:r>
              <a:rPr lang="fr-FR" sz="2400" b="1" dirty="0">
                <a:solidFill>
                  <a:schemeClr val="bg1"/>
                </a:solidFill>
                <a:latin typeface="Segoe UI Historic" panose="020B0502040204020203" pitchFamily="34" charset="0"/>
              </a:rPr>
              <a:t>Nécessairement</a:t>
            </a:r>
            <a:endParaRPr lang="ar-TN" sz="2400" b="1" dirty="0">
              <a:solidFill>
                <a:schemeClr val="bg1"/>
              </a:solidFill>
              <a:latin typeface="Segoe UI Historic" panose="020B0502040204020203" pitchFamily="34" charset="0"/>
            </a:endParaRPr>
          </a:p>
          <a:p>
            <a:r>
              <a:rPr lang="fr-FR" sz="2400" b="1" dirty="0">
                <a:solidFill>
                  <a:schemeClr val="bg1"/>
                </a:solidFill>
                <a:latin typeface="Segoe UI Historic" panose="020B0502040204020203" pitchFamily="34" charset="0"/>
              </a:rPr>
              <a:t> des traces.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3074" name="Picture 2" descr="Le guide complet pour maîtriser le Marketing sur les réseaux sociaux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558" y="566636"/>
            <a:ext cx="11110990" cy="589450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8" descr="La maîtrise de l&amp;#39;identité numérique | Mieux connaitre pour mieux se protéger"/>
          <p:cNvSpPr>
            <a:spLocks noChangeAspect="1" noChangeArrowheads="1"/>
          </p:cNvSpPr>
          <p:nvPr/>
        </p:nvSpPr>
        <p:spPr bwMode="auto">
          <a:xfrm>
            <a:off x="5117613" y="-218790"/>
            <a:ext cx="94518" cy="314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AutoShape 10" descr="La maîtrise de l&amp;#39;identité numérique | Mieux connaitre pour mieux se protéger"/>
          <p:cNvSpPr>
            <a:spLocks noChangeAspect="1" noChangeArrowheads="1"/>
          </p:cNvSpPr>
          <p:nvPr/>
        </p:nvSpPr>
        <p:spPr bwMode="auto">
          <a:xfrm>
            <a:off x="5270013" y="-66390"/>
            <a:ext cx="94518" cy="314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216506" y="4839562"/>
            <a:ext cx="430816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4400" dirty="0"/>
              <a:t>La traçabilité </a:t>
            </a:r>
            <a:r>
              <a:rPr lang="fr-FR" sz="4400" dirty="0" smtClean="0"/>
              <a:t>des</a:t>
            </a:r>
          </a:p>
          <a:p>
            <a:r>
              <a:rPr lang="fr-FR" sz="4400" dirty="0" smtClean="0"/>
              <a:t> </a:t>
            </a:r>
            <a:r>
              <a:rPr lang="fr-FR" sz="4400" dirty="0"/>
              <a:t>réseaux sociaux  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5541655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16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Mobile Phone Monitoring and Tracking App | Cell Phone Spy Free Downloa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2021" y="2857703"/>
            <a:ext cx="4143375" cy="3133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mSpy — Wikipédi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75" y="-150959"/>
            <a:ext cx="3823855" cy="3823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s://o.remove.bg/downloads/191face5-1046-4e35-9016-d9339faa725e/image-removebg-preview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880" y="132194"/>
            <a:ext cx="6943725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4973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 descr="No description available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16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124" name="Picture 4" descr="Cookies et traceurs : comment mettre mon site web en conformité ? | CNI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6589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366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 descr="No description available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texte 12"/>
          <p:cNvSpPr>
            <a:spLocks noGrp="1"/>
          </p:cNvSpPr>
          <p:nvPr>
            <p:ph type="body" sz="half" idx="2"/>
          </p:nvPr>
        </p:nvSpPr>
        <p:spPr>
          <a:xfrm>
            <a:off x="310435" y="2296585"/>
            <a:ext cx="4020265" cy="977900"/>
          </a:xfrm>
        </p:spPr>
        <p:txBody>
          <a:bodyPr>
            <a:normAutofit/>
          </a:bodyPr>
          <a:lstStyle/>
          <a:p>
            <a:r>
              <a:rPr lang="fr-FR" sz="4400" dirty="0" smtClean="0">
                <a:latin typeface="Brush Script MT" panose="03060802040406070304" pitchFamily="66" charset="0"/>
              </a:rPr>
              <a:t>+ contrôle parental </a:t>
            </a:r>
          </a:p>
          <a:p>
            <a:endParaRPr lang="fr-FR" sz="4400" dirty="0" smtClean="0">
              <a:latin typeface="Brush Script MT" panose="03060802040406070304" pitchFamily="66" charset="0"/>
            </a:endParaRPr>
          </a:p>
        </p:txBody>
      </p:sp>
      <p:pic>
        <p:nvPicPr>
          <p:cNvPr id="14" name="Picture 4" descr="mSpy — Wikipédia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331" y="0"/>
            <a:ext cx="2778471" cy="2424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310434" y="3589866"/>
            <a:ext cx="316936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800" dirty="0">
                <a:latin typeface="Brush Script MT" panose="03060802040406070304" pitchFamily="66" charset="0"/>
              </a:rPr>
              <a:t>-</a:t>
            </a:r>
            <a:r>
              <a:rPr lang="fr-FR" dirty="0">
                <a:latin typeface="Brush Script MT" panose="03060802040406070304" pitchFamily="66" charset="0"/>
              </a:rPr>
              <a:t> </a:t>
            </a:r>
            <a:r>
              <a:rPr lang="fr-FR" sz="4400" dirty="0">
                <a:latin typeface="Brush Script MT" panose="03060802040406070304" pitchFamily="66" charset="0"/>
              </a:rPr>
              <a:t>Espionnage</a:t>
            </a:r>
            <a:r>
              <a:rPr lang="fr-FR" dirty="0">
                <a:latin typeface="Brush Script MT" panose="03060802040406070304" pitchFamily="66" charset="0"/>
              </a:rPr>
              <a:t> </a:t>
            </a:r>
            <a:endParaRPr lang="en-US" dirty="0">
              <a:latin typeface="Brush Script MT" panose="03060802040406070304" pitchFamily="66" charset="0"/>
            </a:endParaRPr>
          </a:p>
        </p:txBody>
      </p:sp>
      <p:pic>
        <p:nvPicPr>
          <p:cNvPr id="1026" name="Picture 2" descr="No description available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985" y="1379276"/>
            <a:ext cx="7481711" cy="40984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189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DF38D-5E77-46B5-A84C-989FA147F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73930"/>
            <a:ext cx="6143423" cy="145626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b="1" dirty="0">
                <a:solidFill>
                  <a:schemeClr val="bg2">
                    <a:lumMod val="75000"/>
                  </a:schemeClr>
                </a:solidFill>
              </a:rPr>
              <a:t>Compagnie </a:t>
            </a:r>
            <a:r>
              <a:rPr lang="en-US" sz="4000" b="1" dirty="0" err="1">
                <a:solidFill>
                  <a:schemeClr val="bg2">
                    <a:lumMod val="75000"/>
                  </a:schemeClr>
                </a:solidFill>
              </a:rPr>
              <a:t>D’assurances</a:t>
            </a:r>
            <a:endParaRPr lang="en-US" sz="4000" b="1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467" name="Text Placeholder 12">
            <a:extLst>
              <a:ext uri="{FF2B5EF4-FFF2-40B4-BE49-F238E27FC236}">
                <a16:creationId xmlns:a16="http://schemas.microsoft.com/office/drawing/2014/main" id="{8A209E4A-87D1-41C2-8DF2-B23B2C89C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179" y="1019528"/>
            <a:ext cx="8769597" cy="547118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800" dirty="0">
                <a:latin typeface="Consolas" panose="020B0609020204030204" pitchFamily="49" charset="0"/>
              </a:rPr>
              <a:t> Volume des </a:t>
            </a:r>
            <a:r>
              <a:rPr lang="fr-FR" sz="2800" dirty="0">
                <a:latin typeface="Consolas" panose="020B0609020204030204" pitchFamily="49" charset="0"/>
              </a:rPr>
              <a:t>données</a:t>
            </a:r>
            <a:r>
              <a:rPr lang="en-US" sz="2800" dirty="0">
                <a:latin typeface="Consolas" panose="020B0609020204030204" pitchFamily="49" charset="0"/>
              </a:rPr>
              <a:t> important 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>
                <a:latin typeface="Consolas" panose="020B0609020204030204" pitchFamily="49" charset="0"/>
              </a:rPr>
              <a:t> Nature des </a:t>
            </a:r>
            <a:r>
              <a:rPr lang="fr-FR" sz="2800" dirty="0">
                <a:latin typeface="Consolas" panose="020B0609020204030204" pitchFamily="49" charset="0"/>
              </a:rPr>
              <a:t>données</a:t>
            </a:r>
            <a:r>
              <a:rPr lang="en-US" sz="2800" dirty="0">
                <a:latin typeface="Consolas" panose="020B0609020204030204" pitchFamily="49" charset="0"/>
              </a:rPr>
              <a:t> diverse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>
                <a:latin typeface="Consolas" panose="020B0609020204030204" pitchFamily="49" charset="0"/>
              </a:rPr>
              <a:t> Meilleur satisfaction client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fr-FR" sz="2600" dirty="0">
                <a:latin typeface="Consolas" panose="020B0609020204030204" pitchFamily="49" charset="0"/>
              </a:rPr>
              <a:t> Produit</a:t>
            </a:r>
            <a:r>
              <a:rPr lang="en-US" sz="2600" dirty="0">
                <a:latin typeface="Consolas" panose="020B0609020204030204" pitchFamily="49" charset="0"/>
              </a:rPr>
              <a:t>/service </a:t>
            </a:r>
            <a:r>
              <a:rPr lang="fr-FR" sz="2600" dirty="0">
                <a:latin typeface="Consolas" panose="020B0609020204030204" pitchFamily="49" charset="0"/>
              </a:rPr>
              <a:t>selon</a:t>
            </a:r>
            <a:r>
              <a:rPr lang="en-US" sz="2600" dirty="0">
                <a:latin typeface="Consolas" panose="020B0609020204030204" pitchFamily="49" charset="0"/>
              </a:rPr>
              <a:t> </a:t>
            </a:r>
            <a:r>
              <a:rPr lang="fr-FR" sz="2600" dirty="0">
                <a:latin typeface="Consolas" panose="020B0609020204030204" pitchFamily="49" charset="0"/>
              </a:rPr>
              <a:t>besoin</a:t>
            </a:r>
            <a:r>
              <a:rPr lang="en-US" sz="2600" dirty="0">
                <a:latin typeface="Consolas" panose="020B0609020204030204" pitchFamily="49" charset="0"/>
              </a:rPr>
              <a:t>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600" dirty="0">
                <a:latin typeface="Consolas" panose="020B0609020204030204" pitchFamily="49" charset="0"/>
              </a:rPr>
              <a:t> Meilleur </a:t>
            </a:r>
            <a:r>
              <a:rPr lang="fr-FR" sz="2600" dirty="0">
                <a:latin typeface="Consolas" panose="020B0609020204030204" pitchFamily="49" charset="0"/>
              </a:rPr>
              <a:t>accompagnement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fr-FR" sz="2800" dirty="0">
                <a:latin typeface="Consolas" panose="020B0609020204030204" pitchFamily="49" charset="0"/>
              </a:rPr>
              <a:t>Donnés</a:t>
            </a:r>
            <a:r>
              <a:rPr lang="en-US" sz="2800" dirty="0">
                <a:latin typeface="Consolas" panose="020B0609020204030204" pitchFamily="49" charset="0"/>
              </a:rPr>
              <a:t> </a:t>
            </a:r>
            <a:r>
              <a:rPr lang="fr-FR" sz="2800" dirty="0">
                <a:latin typeface="Consolas" panose="020B0609020204030204" pitchFamily="49" charset="0"/>
              </a:rPr>
              <a:t>récoltés</a:t>
            </a:r>
            <a:r>
              <a:rPr lang="en-US" sz="2800" dirty="0">
                <a:latin typeface="Consolas" panose="020B0609020204030204" pitchFamily="49" charset="0"/>
              </a:rPr>
              <a:t> et </a:t>
            </a:r>
            <a:r>
              <a:rPr lang="fr-FR" sz="2800" dirty="0">
                <a:latin typeface="Consolas" panose="020B0609020204030204" pitchFamily="49" charset="0"/>
              </a:rPr>
              <a:t>traités</a:t>
            </a:r>
            <a:r>
              <a:rPr lang="en-US" sz="2800" dirty="0">
                <a:latin typeface="Consolas" panose="020B0609020204030204" pitchFamily="49" charset="0"/>
              </a:rPr>
              <a:t> par </a:t>
            </a:r>
            <a:r>
              <a:rPr lang="en-US" sz="2800" dirty="0" smtClean="0">
                <a:latin typeface="Consolas" panose="020B0609020204030204" pitchFamily="49" charset="0"/>
              </a:rPr>
              <a:t>IA</a:t>
            </a:r>
            <a:endParaRPr lang="en-US" sz="2800" dirty="0">
              <a:latin typeface="Consolas" panose="020B0609020204030204" pitchFamily="49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1B37D9-D1D5-4A19-9337-FF61AEECE5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283" y="4157150"/>
            <a:ext cx="3229527" cy="2700849"/>
          </a:xfrm>
          <a:custGeom>
            <a:avLst/>
            <a:gdLst/>
            <a:ahLst/>
            <a:cxnLst/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1615" name="Group 352">
            <a:extLst>
              <a:ext uri="{FF2B5EF4-FFF2-40B4-BE49-F238E27FC236}">
                <a16:creationId xmlns:a16="http://schemas.microsoft.com/office/drawing/2014/main" id="{8C07AEC9-9EAB-4BFE-9E8B-0A88819AF0B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354" name="Freeform 98">
              <a:extLst>
                <a:ext uri="{FF2B5EF4-FFF2-40B4-BE49-F238E27FC236}">
                  <a16:creationId xmlns:a16="http://schemas.microsoft.com/office/drawing/2014/main" id="{F1282140-09D2-4C25-B13E-8001409600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16" name="Group 354">
              <a:extLst>
                <a:ext uri="{FF2B5EF4-FFF2-40B4-BE49-F238E27FC236}">
                  <a16:creationId xmlns:a16="http://schemas.microsoft.com/office/drawing/2014/main" id="{01DDE92A-A4E7-4CE8-AE27-5F761E3043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356" name="Straight Connector 355">
                <a:extLst>
                  <a:ext uri="{FF2B5EF4-FFF2-40B4-BE49-F238E27FC236}">
                    <a16:creationId xmlns:a16="http://schemas.microsoft.com/office/drawing/2014/main" id="{3320B63E-D7BD-43AC-84C5-440D2577B59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7" name="Straight Connector 356">
                <a:extLst>
                  <a:ext uri="{FF2B5EF4-FFF2-40B4-BE49-F238E27FC236}">
                    <a16:creationId xmlns:a16="http://schemas.microsoft.com/office/drawing/2014/main" id="{D1857C07-B4DF-4B6F-B782-859264D7D85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8" name="Straight Connector 357">
                <a:extLst>
                  <a:ext uri="{FF2B5EF4-FFF2-40B4-BE49-F238E27FC236}">
                    <a16:creationId xmlns:a16="http://schemas.microsoft.com/office/drawing/2014/main" id="{DEF0D51B-B72F-4918-AAB1-A6BE4B82A79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9" name="Straight Connector 358">
                <a:extLst>
                  <a:ext uri="{FF2B5EF4-FFF2-40B4-BE49-F238E27FC236}">
                    <a16:creationId xmlns:a16="http://schemas.microsoft.com/office/drawing/2014/main" id="{2E229AF8-7F20-4524-8FA2-E3E29BF211F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0" name="Straight Connector 359">
                <a:extLst>
                  <a:ext uri="{FF2B5EF4-FFF2-40B4-BE49-F238E27FC236}">
                    <a16:creationId xmlns:a16="http://schemas.microsoft.com/office/drawing/2014/main" id="{5C87E978-EC26-4EA5-9DFE-B84C4C2B9CD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1" name="Straight Connector 360">
                <a:extLst>
                  <a:ext uri="{FF2B5EF4-FFF2-40B4-BE49-F238E27FC236}">
                    <a16:creationId xmlns:a16="http://schemas.microsoft.com/office/drawing/2014/main" id="{C4115A8A-0175-495F-B7DA-C59F0D59917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2" name="Straight Connector 361">
                <a:extLst>
                  <a:ext uri="{FF2B5EF4-FFF2-40B4-BE49-F238E27FC236}">
                    <a16:creationId xmlns:a16="http://schemas.microsoft.com/office/drawing/2014/main" id="{17B44B3D-D148-4FD7-B8CD-5FF3155CFBE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3" name="Straight Connector 362">
                <a:extLst>
                  <a:ext uri="{FF2B5EF4-FFF2-40B4-BE49-F238E27FC236}">
                    <a16:creationId xmlns:a16="http://schemas.microsoft.com/office/drawing/2014/main" id="{053928E8-F407-44BF-9A91-041E649AFC6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Straight Connector 363">
                <a:extLst>
                  <a:ext uri="{FF2B5EF4-FFF2-40B4-BE49-F238E27FC236}">
                    <a16:creationId xmlns:a16="http://schemas.microsoft.com/office/drawing/2014/main" id="{C61F5A62-82DB-4B66-BD14-C92BCF8D326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5" name="Straight Connector 364">
                <a:extLst>
                  <a:ext uri="{FF2B5EF4-FFF2-40B4-BE49-F238E27FC236}">
                    <a16:creationId xmlns:a16="http://schemas.microsoft.com/office/drawing/2014/main" id="{FCBCB962-7F30-4DBF-AB1F-C53DEACDC0E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6" name="Straight Connector 365">
                <a:extLst>
                  <a:ext uri="{FF2B5EF4-FFF2-40B4-BE49-F238E27FC236}">
                    <a16:creationId xmlns:a16="http://schemas.microsoft.com/office/drawing/2014/main" id="{48497F5B-65FB-4EE8-9FCF-FE0D49F3A19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7" name="Straight Connector 366">
                <a:extLst>
                  <a:ext uri="{FF2B5EF4-FFF2-40B4-BE49-F238E27FC236}">
                    <a16:creationId xmlns:a16="http://schemas.microsoft.com/office/drawing/2014/main" id="{D8C46E6C-774F-4C36-927A-BAA7DEB7D29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8" name="Straight Connector 367">
                <a:extLst>
                  <a:ext uri="{FF2B5EF4-FFF2-40B4-BE49-F238E27FC236}">
                    <a16:creationId xmlns:a16="http://schemas.microsoft.com/office/drawing/2014/main" id="{2531B587-919E-433D-B327-DB808F716C7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9" name="Straight Connector 368">
                <a:extLst>
                  <a:ext uri="{FF2B5EF4-FFF2-40B4-BE49-F238E27FC236}">
                    <a16:creationId xmlns:a16="http://schemas.microsoft.com/office/drawing/2014/main" id="{DDCE57BD-EC34-4A76-B287-D23AC5FD4F4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0" name="Straight Connector 369">
                <a:extLst>
                  <a:ext uri="{FF2B5EF4-FFF2-40B4-BE49-F238E27FC236}">
                    <a16:creationId xmlns:a16="http://schemas.microsoft.com/office/drawing/2014/main" id="{E9E7C9C6-C39D-4EB5-8AA8-2023FB7EE8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1" name="Straight Connector 370">
                <a:extLst>
                  <a:ext uri="{FF2B5EF4-FFF2-40B4-BE49-F238E27FC236}">
                    <a16:creationId xmlns:a16="http://schemas.microsoft.com/office/drawing/2014/main" id="{A3B78F45-3048-4595-8C48-D646E25E46C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2" name="Straight Connector 371">
                <a:extLst>
                  <a:ext uri="{FF2B5EF4-FFF2-40B4-BE49-F238E27FC236}">
                    <a16:creationId xmlns:a16="http://schemas.microsoft.com/office/drawing/2014/main" id="{E8DD4AD3-998F-4837-A5CA-F02017A63F5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3" name="Straight Connector 372">
                <a:extLst>
                  <a:ext uri="{FF2B5EF4-FFF2-40B4-BE49-F238E27FC236}">
                    <a16:creationId xmlns:a16="http://schemas.microsoft.com/office/drawing/2014/main" id="{C90882A5-BB39-4E31-BAF5-97EF47ED895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4" name="Straight Connector 373">
                <a:extLst>
                  <a:ext uri="{FF2B5EF4-FFF2-40B4-BE49-F238E27FC236}">
                    <a16:creationId xmlns:a16="http://schemas.microsoft.com/office/drawing/2014/main" id="{26EC88EF-0939-4A86-A45F-BC8C2B26FC0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5" name="Straight Connector 374">
                <a:extLst>
                  <a:ext uri="{FF2B5EF4-FFF2-40B4-BE49-F238E27FC236}">
                    <a16:creationId xmlns:a16="http://schemas.microsoft.com/office/drawing/2014/main" id="{849DD588-37E7-4B23-9ED6-F131F03B8A1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6" name="Straight Connector 375">
                <a:extLst>
                  <a:ext uri="{FF2B5EF4-FFF2-40B4-BE49-F238E27FC236}">
                    <a16:creationId xmlns:a16="http://schemas.microsoft.com/office/drawing/2014/main" id="{14460794-AF86-4574-B424-D631823D3C2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7" name="Straight Connector 376">
                <a:extLst>
                  <a:ext uri="{FF2B5EF4-FFF2-40B4-BE49-F238E27FC236}">
                    <a16:creationId xmlns:a16="http://schemas.microsoft.com/office/drawing/2014/main" id="{D6690C8A-042E-433D-B253-6F06AA69521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8" name="Straight Connector 377">
                <a:extLst>
                  <a:ext uri="{FF2B5EF4-FFF2-40B4-BE49-F238E27FC236}">
                    <a16:creationId xmlns:a16="http://schemas.microsoft.com/office/drawing/2014/main" id="{14C5E5A5-DA67-4881-88C8-D75582BE116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9" name="Straight Connector 378">
                <a:extLst>
                  <a:ext uri="{FF2B5EF4-FFF2-40B4-BE49-F238E27FC236}">
                    <a16:creationId xmlns:a16="http://schemas.microsoft.com/office/drawing/2014/main" id="{12E2B0F9-55EA-4641-9CE3-FCC51904324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0" name="Straight Connector 379">
                <a:extLst>
                  <a:ext uri="{FF2B5EF4-FFF2-40B4-BE49-F238E27FC236}">
                    <a16:creationId xmlns:a16="http://schemas.microsoft.com/office/drawing/2014/main" id="{F34F27AA-CF8E-4932-9EC9-F14A918B94F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1" name="Straight Connector 380">
                <a:extLst>
                  <a:ext uri="{FF2B5EF4-FFF2-40B4-BE49-F238E27FC236}">
                    <a16:creationId xmlns:a16="http://schemas.microsoft.com/office/drawing/2014/main" id="{FF8E811C-1786-4DEB-9E69-6DE9F58A346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2" name="Straight Connector 381">
                <a:extLst>
                  <a:ext uri="{FF2B5EF4-FFF2-40B4-BE49-F238E27FC236}">
                    <a16:creationId xmlns:a16="http://schemas.microsoft.com/office/drawing/2014/main" id="{6F973AE6-1228-44C3-9539-A52C9B1D12A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3" name="Straight Connector 382">
                <a:extLst>
                  <a:ext uri="{FF2B5EF4-FFF2-40B4-BE49-F238E27FC236}">
                    <a16:creationId xmlns:a16="http://schemas.microsoft.com/office/drawing/2014/main" id="{40D667F6-8D7D-428B-BF6F-A63BF5FBC13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Straight Connector 383">
                <a:extLst>
                  <a:ext uri="{FF2B5EF4-FFF2-40B4-BE49-F238E27FC236}">
                    <a16:creationId xmlns:a16="http://schemas.microsoft.com/office/drawing/2014/main" id="{51493161-972F-4035-82D4-1CCC8A40A76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5" name="Straight Connector 384">
                <a:extLst>
                  <a:ext uri="{FF2B5EF4-FFF2-40B4-BE49-F238E27FC236}">
                    <a16:creationId xmlns:a16="http://schemas.microsoft.com/office/drawing/2014/main" id="{CBF5D3FF-5D5D-4416-B40B-11E70DC71B3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6" name="Straight Connector 385">
                <a:extLst>
                  <a:ext uri="{FF2B5EF4-FFF2-40B4-BE49-F238E27FC236}">
                    <a16:creationId xmlns:a16="http://schemas.microsoft.com/office/drawing/2014/main" id="{449344B8-784E-418E-A715-E46BE55B6C6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7" name="Straight Connector 386">
                <a:extLst>
                  <a:ext uri="{FF2B5EF4-FFF2-40B4-BE49-F238E27FC236}">
                    <a16:creationId xmlns:a16="http://schemas.microsoft.com/office/drawing/2014/main" id="{56C1159D-CDB4-473C-A602-4C61F648B06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8" name="Straight Connector 387">
                <a:extLst>
                  <a:ext uri="{FF2B5EF4-FFF2-40B4-BE49-F238E27FC236}">
                    <a16:creationId xmlns:a16="http://schemas.microsoft.com/office/drawing/2014/main" id="{67CEEC98-B022-4C88-9E3C-5423114E92F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9" name="Straight Connector 388">
                <a:extLst>
                  <a:ext uri="{FF2B5EF4-FFF2-40B4-BE49-F238E27FC236}">
                    <a16:creationId xmlns:a16="http://schemas.microsoft.com/office/drawing/2014/main" id="{D0E777FD-A0D8-4ADD-9C76-2B0407F721B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0" name="Straight Connector 389">
                <a:extLst>
                  <a:ext uri="{FF2B5EF4-FFF2-40B4-BE49-F238E27FC236}">
                    <a16:creationId xmlns:a16="http://schemas.microsoft.com/office/drawing/2014/main" id="{66F04DA7-9CD2-4BC0-8DBE-3846A4A3CFA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1" name="Straight Connector 390">
                <a:extLst>
                  <a:ext uri="{FF2B5EF4-FFF2-40B4-BE49-F238E27FC236}">
                    <a16:creationId xmlns:a16="http://schemas.microsoft.com/office/drawing/2014/main" id="{F9780951-740D-4EF7-AA1A-49B29144178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2" name="Straight Connector 391">
                <a:extLst>
                  <a:ext uri="{FF2B5EF4-FFF2-40B4-BE49-F238E27FC236}">
                    <a16:creationId xmlns:a16="http://schemas.microsoft.com/office/drawing/2014/main" id="{EE9967E5-6E93-471F-A0CC-A672AE17FA4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EA1BCC38-1F57-4C90-B954-4B53F1E5C5D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4" name="Straight Connector 393">
                <a:extLst>
                  <a:ext uri="{FF2B5EF4-FFF2-40B4-BE49-F238E27FC236}">
                    <a16:creationId xmlns:a16="http://schemas.microsoft.com/office/drawing/2014/main" id="{65CF7B5C-1BEC-4D5D-8B95-8633ECF4323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5" name="Straight Connector 394">
                <a:extLst>
                  <a:ext uri="{FF2B5EF4-FFF2-40B4-BE49-F238E27FC236}">
                    <a16:creationId xmlns:a16="http://schemas.microsoft.com/office/drawing/2014/main" id="{1ED04EA6-5508-427D-8D22-81C59266AD6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6" name="Straight Connector 395">
                <a:extLst>
                  <a:ext uri="{FF2B5EF4-FFF2-40B4-BE49-F238E27FC236}">
                    <a16:creationId xmlns:a16="http://schemas.microsoft.com/office/drawing/2014/main" id="{1B9004AD-3371-4FFC-A5A4-BE80CB57BE5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7" name="Straight Connector 396">
                <a:extLst>
                  <a:ext uri="{FF2B5EF4-FFF2-40B4-BE49-F238E27FC236}">
                    <a16:creationId xmlns:a16="http://schemas.microsoft.com/office/drawing/2014/main" id="{0782535D-5285-44E5-B0C5-FC0BDC8E0FE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8" name="Straight Connector 397">
                <a:extLst>
                  <a:ext uri="{FF2B5EF4-FFF2-40B4-BE49-F238E27FC236}">
                    <a16:creationId xmlns:a16="http://schemas.microsoft.com/office/drawing/2014/main" id="{6EC38B95-A7C9-403B-9F93-74C1A18BEC2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9" name="Straight Connector 398">
                <a:extLst>
                  <a:ext uri="{FF2B5EF4-FFF2-40B4-BE49-F238E27FC236}">
                    <a16:creationId xmlns:a16="http://schemas.microsoft.com/office/drawing/2014/main" id="{210C6357-BE69-4A3B-87BA-0181125931C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0" name="Straight Connector 399">
                <a:extLst>
                  <a:ext uri="{FF2B5EF4-FFF2-40B4-BE49-F238E27FC236}">
                    <a16:creationId xmlns:a16="http://schemas.microsoft.com/office/drawing/2014/main" id="{CC41DA3D-A7F6-4FB5-9A14-9E93E449A79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1" name="Straight Connector 400">
                <a:extLst>
                  <a:ext uri="{FF2B5EF4-FFF2-40B4-BE49-F238E27FC236}">
                    <a16:creationId xmlns:a16="http://schemas.microsoft.com/office/drawing/2014/main" id="{AD8DEF88-B68B-4C40-8729-91C1626B958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2" name="Straight Connector 401">
                <a:extLst>
                  <a:ext uri="{FF2B5EF4-FFF2-40B4-BE49-F238E27FC236}">
                    <a16:creationId xmlns:a16="http://schemas.microsoft.com/office/drawing/2014/main" id="{5C9971C2-04A2-4FD6-98D0-B7073996A39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3" name="Straight Connector 402">
                <a:extLst>
                  <a:ext uri="{FF2B5EF4-FFF2-40B4-BE49-F238E27FC236}">
                    <a16:creationId xmlns:a16="http://schemas.microsoft.com/office/drawing/2014/main" id="{62C046FF-0BD4-41DD-94DF-29CEE8F889D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4" name="Straight Connector 403">
                <a:extLst>
                  <a:ext uri="{FF2B5EF4-FFF2-40B4-BE49-F238E27FC236}">
                    <a16:creationId xmlns:a16="http://schemas.microsoft.com/office/drawing/2014/main" id="{CEE25D21-6A38-45D8-B01C-E31EF664E5D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5" name="Straight Connector 404">
                <a:extLst>
                  <a:ext uri="{FF2B5EF4-FFF2-40B4-BE49-F238E27FC236}">
                    <a16:creationId xmlns:a16="http://schemas.microsoft.com/office/drawing/2014/main" id="{F622EE14-7B3C-448B-A043-BC43658EC21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6" name="Straight Connector 405">
                <a:extLst>
                  <a:ext uri="{FF2B5EF4-FFF2-40B4-BE49-F238E27FC236}">
                    <a16:creationId xmlns:a16="http://schemas.microsoft.com/office/drawing/2014/main" id="{5BEE20CD-3E74-4C3F-AA60-C563417D212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7" name="Straight Connector 406">
                <a:extLst>
                  <a:ext uri="{FF2B5EF4-FFF2-40B4-BE49-F238E27FC236}">
                    <a16:creationId xmlns:a16="http://schemas.microsoft.com/office/drawing/2014/main" id="{BC4BDE27-36BB-412B-BC30-B29F24D4663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Straight Connector 407">
                <a:extLst>
                  <a:ext uri="{FF2B5EF4-FFF2-40B4-BE49-F238E27FC236}">
                    <a16:creationId xmlns:a16="http://schemas.microsoft.com/office/drawing/2014/main" id="{A21127E0-675A-4618-9A07-FE8C1E62682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9" name="Straight Connector 408">
                <a:extLst>
                  <a:ext uri="{FF2B5EF4-FFF2-40B4-BE49-F238E27FC236}">
                    <a16:creationId xmlns:a16="http://schemas.microsoft.com/office/drawing/2014/main" id="{2AAA0CF5-A5AD-4480-A771-6DC7CEFAE73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0" name="Straight Connector 409">
                <a:extLst>
                  <a:ext uri="{FF2B5EF4-FFF2-40B4-BE49-F238E27FC236}">
                    <a16:creationId xmlns:a16="http://schemas.microsoft.com/office/drawing/2014/main" id="{D9445CFB-F018-4FD9-9326-F900B781B2E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1" name="Straight Connector 410">
                <a:extLst>
                  <a:ext uri="{FF2B5EF4-FFF2-40B4-BE49-F238E27FC236}">
                    <a16:creationId xmlns:a16="http://schemas.microsoft.com/office/drawing/2014/main" id="{4B273038-DE20-491F-9939-BC0CD44053F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2" name="Straight Connector 411">
                <a:extLst>
                  <a:ext uri="{FF2B5EF4-FFF2-40B4-BE49-F238E27FC236}">
                    <a16:creationId xmlns:a16="http://schemas.microsoft.com/office/drawing/2014/main" id="{A0D9CBA9-FF19-4776-AC11-BAE91D68E37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3" name="Straight Connector 412">
                <a:extLst>
                  <a:ext uri="{FF2B5EF4-FFF2-40B4-BE49-F238E27FC236}">
                    <a16:creationId xmlns:a16="http://schemas.microsoft.com/office/drawing/2014/main" id="{C3644A66-F98B-47AA-8254-41D0259C373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4" name="Straight Connector 413">
                <a:extLst>
                  <a:ext uri="{FF2B5EF4-FFF2-40B4-BE49-F238E27FC236}">
                    <a16:creationId xmlns:a16="http://schemas.microsoft.com/office/drawing/2014/main" id="{5A71F829-705B-4DEF-8017-30AA98B2F90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5" name="Straight Connector 414">
                <a:extLst>
                  <a:ext uri="{FF2B5EF4-FFF2-40B4-BE49-F238E27FC236}">
                    <a16:creationId xmlns:a16="http://schemas.microsoft.com/office/drawing/2014/main" id="{9ADB28A1-8EE2-4ACB-BD6A-613AE6B667E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6" name="Straight Connector 415">
                <a:extLst>
                  <a:ext uri="{FF2B5EF4-FFF2-40B4-BE49-F238E27FC236}">
                    <a16:creationId xmlns:a16="http://schemas.microsoft.com/office/drawing/2014/main" id="{5B03F8C3-1989-4AF2-8B5A-E4F826CDC0E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7" name="Straight Connector 416">
                <a:extLst>
                  <a:ext uri="{FF2B5EF4-FFF2-40B4-BE49-F238E27FC236}">
                    <a16:creationId xmlns:a16="http://schemas.microsoft.com/office/drawing/2014/main" id="{48911BCB-1DB5-47AB-81D0-8ECC55AD4AD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8" name="Straight Connector 417">
                <a:extLst>
                  <a:ext uri="{FF2B5EF4-FFF2-40B4-BE49-F238E27FC236}">
                    <a16:creationId xmlns:a16="http://schemas.microsoft.com/office/drawing/2014/main" id="{7C953592-A4AB-4B66-B56C-E7E55375F04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9" name="Straight Connector 418">
                <a:extLst>
                  <a:ext uri="{FF2B5EF4-FFF2-40B4-BE49-F238E27FC236}">
                    <a16:creationId xmlns:a16="http://schemas.microsoft.com/office/drawing/2014/main" id="{E06B32BB-10C9-47F7-942B-E68D388ACF7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0" name="Straight Connector 419">
                <a:extLst>
                  <a:ext uri="{FF2B5EF4-FFF2-40B4-BE49-F238E27FC236}">
                    <a16:creationId xmlns:a16="http://schemas.microsoft.com/office/drawing/2014/main" id="{2A419952-02EB-45AF-844C-84FD5B3DEFA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1" name="Straight Connector 420">
                <a:extLst>
                  <a:ext uri="{FF2B5EF4-FFF2-40B4-BE49-F238E27FC236}">
                    <a16:creationId xmlns:a16="http://schemas.microsoft.com/office/drawing/2014/main" id="{765667A9-017B-4F63-B4C5-D34CE478FE0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2" name="Straight Connector 421">
                <a:extLst>
                  <a:ext uri="{FF2B5EF4-FFF2-40B4-BE49-F238E27FC236}">
                    <a16:creationId xmlns:a16="http://schemas.microsoft.com/office/drawing/2014/main" id="{7C992FC9-E7E7-428D-B82E-439AAF7C532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3" name="Straight Connector 422">
                <a:extLst>
                  <a:ext uri="{FF2B5EF4-FFF2-40B4-BE49-F238E27FC236}">
                    <a16:creationId xmlns:a16="http://schemas.microsoft.com/office/drawing/2014/main" id="{6608CED2-F16E-48F3-A14B-21D5E39FC31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4" name="Straight Connector 423">
                <a:extLst>
                  <a:ext uri="{FF2B5EF4-FFF2-40B4-BE49-F238E27FC236}">
                    <a16:creationId xmlns:a16="http://schemas.microsoft.com/office/drawing/2014/main" id="{43D76777-7C4B-42B4-AED8-A5539FB167E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5" name="Straight Connector 424">
                <a:extLst>
                  <a:ext uri="{FF2B5EF4-FFF2-40B4-BE49-F238E27FC236}">
                    <a16:creationId xmlns:a16="http://schemas.microsoft.com/office/drawing/2014/main" id="{1F42983A-E263-4138-BF3C-3BAC377B097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6" name="Straight Connector 425">
                <a:extLst>
                  <a:ext uri="{FF2B5EF4-FFF2-40B4-BE49-F238E27FC236}">
                    <a16:creationId xmlns:a16="http://schemas.microsoft.com/office/drawing/2014/main" id="{BB7E20FA-2DE7-4277-87F8-1D82DB6406B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7" name="Straight Connector 426">
                <a:extLst>
                  <a:ext uri="{FF2B5EF4-FFF2-40B4-BE49-F238E27FC236}">
                    <a16:creationId xmlns:a16="http://schemas.microsoft.com/office/drawing/2014/main" id="{0A715BAF-7C88-4BB5-B7AC-268F56E0D5C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8" name="Straight Connector 427">
                <a:extLst>
                  <a:ext uri="{FF2B5EF4-FFF2-40B4-BE49-F238E27FC236}">
                    <a16:creationId xmlns:a16="http://schemas.microsoft.com/office/drawing/2014/main" id="{819D3BD0-A78B-47B1-A75E-F52EF605DE5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9" name="Straight Connector 428">
                <a:extLst>
                  <a:ext uri="{FF2B5EF4-FFF2-40B4-BE49-F238E27FC236}">
                    <a16:creationId xmlns:a16="http://schemas.microsoft.com/office/drawing/2014/main" id="{0FF948B3-F575-4AC3-B5CB-61DD5FA7634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0" name="Straight Connector 429">
                <a:extLst>
                  <a:ext uri="{FF2B5EF4-FFF2-40B4-BE49-F238E27FC236}">
                    <a16:creationId xmlns:a16="http://schemas.microsoft.com/office/drawing/2014/main" id="{A87C7265-9EC1-44BF-8C52-3AA87BD0967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1" name="Straight Connector 430">
                <a:extLst>
                  <a:ext uri="{FF2B5EF4-FFF2-40B4-BE49-F238E27FC236}">
                    <a16:creationId xmlns:a16="http://schemas.microsoft.com/office/drawing/2014/main" id="{E04A47CC-202F-4AA2-AB3E-C54FE35A8BF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2" name="Straight Connector 431">
                <a:extLst>
                  <a:ext uri="{FF2B5EF4-FFF2-40B4-BE49-F238E27FC236}">
                    <a16:creationId xmlns:a16="http://schemas.microsoft.com/office/drawing/2014/main" id="{92FC81F2-9316-46C1-A8D8-7DDA27F8AFE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3" name="Straight Connector 432">
                <a:extLst>
                  <a:ext uri="{FF2B5EF4-FFF2-40B4-BE49-F238E27FC236}">
                    <a16:creationId xmlns:a16="http://schemas.microsoft.com/office/drawing/2014/main" id="{CBD9A078-5764-467B-9FC0-DFC64F676F1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5" name="Group 434">
            <a:extLst>
              <a:ext uri="{FF2B5EF4-FFF2-40B4-BE49-F238E27FC236}">
                <a16:creationId xmlns:a16="http://schemas.microsoft.com/office/drawing/2014/main" id="{27B2EBE5-458B-4D53-9B88-ED83CFF1A20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436" name="Freeform 17">
              <a:extLst>
                <a:ext uri="{FF2B5EF4-FFF2-40B4-BE49-F238E27FC236}">
                  <a16:creationId xmlns:a16="http://schemas.microsoft.com/office/drawing/2014/main" id="{4F3107B1-873C-4EFA-808F-2BA7686C89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7" name="Group 436">
              <a:extLst>
                <a:ext uri="{FF2B5EF4-FFF2-40B4-BE49-F238E27FC236}">
                  <a16:creationId xmlns:a16="http://schemas.microsoft.com/office/drawing/2014/main" id="{9C36E72E-D186-4E07-B0AC-CA9B880F952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438" name="Straight Connector 437">
                <a:extLst>
                  <a:ext uri="{FF2B5EF4-FFF2-40B4-BE49-F238E27FC236}">
                    <a16:creationId xmlns:a16="http://schemas.microsoft.com/office/drawing/2014/main" id="{820267E3-AB30-4642-A034-71F86FCF6EC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9" name="Straight Connector 438">
                <a:extLst>
                  <a:ext uri="{FF2B5EF4-FFF2-40B4-BE49-F238E27FC236}">
                    <a16:creationId xmlns:a16="http://schemas.microsoft.com/office/drawing/2014/main" id="{EFD2D1EF-CFA4-4FBC-A160-9A6E66140D4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0" name="Straight Connector 439">
                <a:extLst>
                  <a:ext uri="{FF2B5EF4-FFF2-40B4-BE49-F238E27FC236}">
                    <a16:creationId xmlns:a16="http://schemas.microsoft.com/office/drawing/2014/main" id="{C7EB9FF9-E1B5-435B-B204-2EB6EA1921F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1" name="Straight Connector 440">
                <a:extLst>
                  <a:ext uri="{FF2B5EF4-FFF2-40B4-BE49-F238E27FC236}">
                    <a16:creationId xmlns:a16="http://schemas.microsoft.com/office/drawing/2014/main" id="{78BE4B63-95E8-4E3A-9039-4A6567F85AE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2" name="Straight Connector 441">
                <a:extLst>
                  <a:ext uri="{FF2B5EF4-FFF2-40B4-BE49-F238E27FC236}">
                    <a16:creationId xmlns:a16="http://schemas.microsoft.com/office/drawing/2014/main" id="{71004DE9-B326-4AE0-A43A-06D38E085A0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3" name="Straight Connector 442">
                <a:extLst>
                  <a:ext uri="{FF2B5EF4-FFF2-40B4-BE49-F238E27FC236}">
                    <a16:creationId xmlns:a16="http://schemas.microsoft.com/office/drawing/2014/main" id="{54894533-9533-42BB-B981-ECBC8136C76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4" name="Straight Connector 443">
                <a:extLst>
                  <a:ext uri="{FF2B5EF4-FFF2-40B4-BE49-F238E27FC236}">
                    <a16:creationId xmlns:a16="http://schemas.microsoft.com/office/drawing/2014/main" id="{D0B2DBFC-7360-4F73-A8A3-FC6651233B5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5" name="Straight Connector 444">
                <a:extLst>
                  <a:ext uri="{FF2B5EF4-FFF2-40B4-BE49-F238E27FC236}">
                    <a16:creationId xmlns:a16="http://schemas.microsoft.com/office/drawing/2014/main" id="{AAF954A4-4509-4E0B-8A7E-C5ED65BA9DC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6" name="Straight Connector 445">
                <a:extLst>
                  <a:ext uri="{FF2B5EF4-FFF2-40B4-BE49-F238E27FC236}">
                    <a16:creationId xmlns:a16="http://schemas.microsoft.com/office/drawing/2014/main" id="{30DE8D61-F7C6-4611-9655-0556F2E8C10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7" name="Straight Connector 446">
                <a:extLst>
                  <a:ext uri="{FF2B5EF4-FFF2-40B4-BE49-F238E27FC236}">
                    <a16:creationId xmlns:a16="http://schemas.microsoft.com/office/drawing/2014/main" id="{9AB6CBE5-E043-42BB-AFB8-4A4894C4B14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8" name="Straight Connector 447">
                <a:extLst>
                  <a:ext uri="{FF2B5EF4-FFF2-40B4-BE49-F238E27FC236}">
                    <a16:creationId xmlns:a16="http://schemas.microsoft.com/office/drawing/2014/main" id="{2FEDDC7F-06BE-4638-AF08-9173232944F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9" name="Straight Connector 448">
                <a:extLst>
                  <a:ext uri="{FF2B5EF4-FFF2-40B4-BE49-F238E27FC236}">
                    <a16:creationId xmlns:a16="http://schemas.microsoft.com/office/drawing/2014/main" id="{DACCD129-C3C4-4157-BEDE-7611E829EC0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0" name="Straight Connector 449">
                <a:extLst>
                  <a:ext uri="{FF2B5EF4-FFF2-40B4-BE49-F238E27FC236}">
                    <a16:creationId xmlns:a16="http://schemas.microsoft.com/office/drawing/2014/main" id="{DF817751-8ED5-487E-9976-216EEE1311E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1" name="Straight Connector 450">
                <a:extLst>
                  <a:ext uri="{FF2B5EF4-FFF2-40B4-BE49-F238E27FC236}">
                    <a16:creationId xmlns:a16="http://schemas.microsoft.com/office/drawing/2014/main" id="{887B65EB-E838-4CF7-9F73-5B117BA2F85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2" name="Straight Connector 451">
                <a:extLst>
                  <a:ext uri="{FF2B5EF4-FFF2-40B4-BE49-F238E27FC236}">
                    <a16:creationId xmlns:a16="http://schemas.microsoft.com/office/drawing/2014/main" id="{C7218803-BDF0-4296-BD4D-2F6D341C57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3" name="Straight Connector 452">
                <a:extLst>
                  <a:ext uri="{FF2B5EF4-FFF2-40B4-BE49-F238E27FC236}">
                    <a16:creationId xmlns:a16="http://schemas.microsoft.com/office/drawing/2014/main" id="{C64C08D4-4A3C-4644-9A6B-A3E44F8C49A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4" name="Straight Connector 453">
                <a:extLst>
                  <a:ext uri="{FF2B5EF4-FFF2-40B4-BE49-F238E27FC236}">
                    <a16:creationId xmlns:a16="http://schemas.microsoft.com/office/drawing/2014/main" id="{7448942A-BFE6-4A74-8AC2-D0A3D09D8E0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5" name="Straight Connector 454">
                <a:extLst>
                  <a:ext uri="{FF2B5EF4-FFF2-40B4-BE49-F238E27FC236}">
                    <a16:creationId xmlns:a16="http://schemas.microsoft.com/office/drawing/2014/main" id="{5FE588F5-37CB-4EDE-90D5-20DE068E863C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6" name="Straight Connector 455">
                <a:extLst>
                  <a:ext uri="{FF2B5EF4-FFF2-40B4-BE49-F238E27FC236}">
                    <a16:creationId xmlns:a16="http://schemas.microsoft.com/office/drawing/2014/main" id="{3E34BBD7-4CCF-4691-952A-C2E662DF8B2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7" name="Straight Connector 456">
                <a:extLst>
                  <a:ext uri="{FF2B5EF4-FFF2-40B4-BE49-F238E27FC236}">
                    <a16:creationId xmlns:a16="http://schemas.microsoft.com/office/drawing/2014/main" id="{457B31F6-4799-4A8D-A7D8-261DCAE1C41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8" name="Straight Connector 457">
                <a:extLst>
                  <a:ext uri="{FF2B5EF4-FFF2-40B4-BE49-F238E27FC236}">
                    <a16:creationId xmlns:a16="http://schemas.microsoft.com/office/drawing/2014/main" id="{00424E31-1D0B-4E13-9D73-4DC0DB7B834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9" name="Straight Connector 458">
                <a:extLst>
                  <a:ext uri="{FF2B5EF4-FFF2-40B4-BE49-F238E27FC236}">
                    <a16:creationId xmlns:a16="http://schemas.microsoft.com/office/drawing/2014/main" id="{A4379BE6-2A1F-4CF3-971D-B23BF4AF863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0" name="Straight Connector 459">
                <a:extLst>
                  <a:ext uri="{FF2B5EF4-FFF2-40B4-BE49-F238E27FC236}">
                    <a16:creationId xmlns:a16="http://schemas.microsoft.com/office/drawing/2014/main" id="{8EB3993A-1002-4C8D-8F50-CAEF0F18357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1" name="Straight Connector 460">
                <a:extLst>
                  <a:ext uri="{FF2B5EF4-FFF2-40B4-BE49-F238E27FC236}">
                    <a16:creationId xmlns:a16="http://schemas.microsoft.com/office/drawing/2014/main" id="{01D2DBC3-0B30-4312-91E1-6FA2C187058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2" name="Straight Connector 461">
                <a:extLst>
                  <a:ext uri="{FF2B5EF4-FFF2-40B4-BE49-F238E27FC236}">
                    <a16:creationId xmlns:a16="http://schemas.microsoft.com/office/drawing/2014/main" id="{696B6005-D67A-4006-844E-C561284F792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3" name="Straight Connector 462">
                <a:extLst>
                  <a:ext uri="{FF2B5EF4-FFF2-40B4-BE49-F238E27FC236}">
                    <a16:creationId xmlns:a16="http://schemas.microsoft.com/office/drawing/2014/main" id="{4F119E0F-FB34-440B-8C52-AC64584F0E0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4" name="Straight Connector 463">
                <a:extLst>
                  <a:ext uri="{FF2B5EF4-FFF2-40B4-BE49-F238E27FC236}">
                    <a16:creationId xmlns:a16="http://schemas.microsoft.com/office/drawing/2014/main" id="{2C8E579E-53EA-4DAB-BB89-49243AE851D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5" name="Straight Connector 464">
                <a:extLst>
                  <a:ext uri="{FF2B5EF4-FFF2-40B4-BE49-F238E27FC236}">
                    <a16:creationId xmlns:a16="http://schemas.microsoft.com/office/drawing/2014/main" id="{5D603BD5-619E-44A4-BA18-61B4501FC25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6" name="Straight Connector 465">
                <a:extLst>
                  <a:ext uri="{FF2B5EF4-FFF2-40B4-BE49-F238E27FC236}">
                    <a16:creationId xmlns:a16="http://schemas.microsoft.com/office/drawing/2014/main" id="{8743652E-C89F-4433-A122-83CA187F972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7" name="Straight Connector 466">
                <a:extLst>
                  <a:ext uri="{FF2B5EF4-FFF2-40B4-BE49-F238E27FC236}">
                    <a16:creationId xmlns:a16="http://schemas.microsoft.com/office/drawing/2014/main" id="{3F45C8D9-C3D7-4DE6-A151-4FC02FD565B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8" name="Straight Connector 467">
                <a:extLst>
                  <a:ext uri="{FF2B5EF4-FFF2-40B4-BE49-F238E27FC236}">
                    <a16:creationId xmlns:a16="http://schemas.microsoft.com/office/drawing/2014/main" id="{88F4DE1F-74D6-4B7E-A864-A7354F287FB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9" name="Straight Connector 468">
                <a:extLst>
                  <a:ext uri="{FF2B5EF4-FFF2-40B4-BE49-F238E27FC236}">
                    <a16:creationId xmlns:a16="http://schemas.microsoft.com/office/drawing/2014/main" id="{B8EBD3EA-DB69-4954-88BD-1218B340EB1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0" name="Straight Connector 469">
                <a:extLst>
                  <a:ext uri="{FF2B5EF4-FFF2-40B4-BE49-F238E27FC236}">
                    <a16:creationId xmlns:a16="http://schemas.microsoft.com/office/drawing/2014/main" id="{20F8B685-F78E-4261-B345-F5E4238CA92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1" name="Straight Connector 470">
                <a:extLst>
                  <a:ext uri="{FF2B5EF4-FFF2-40B4-BE49-F238E27FC236}">
                    <a16:creationId xmlns:a16="http://schemas.microsoft.com/office/drawing/2014/main" id="{4F587EF1-D784-4D0C-85F1-84D9896205C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2" name="Straight Connector 471">
                <a:extLst>
                  <a:ext uri="{FF2B5EF4-FFF2-40B4-BE49-F238E27FC236}">
                    <a16:creationId xmlns:a16="http://schemas.microsoft.com/office/drawing/2014/main" id="{EAFC9F26-DE9C-44ED-BFDA-B53D4373F55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3" name="Straight Connector 472">
                <a:extLst>
                  <a:ext uri="{FF2B5EF4-FFF2-40B4-BE49-F238E27FC236}">
                    <a16:creationId xmlns:a16="http://schemas.microsoft.com/office/drawing/2014/main" id="{6C5C5B20-2957-4913-974F-6C643B14AC0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4" name="Straight Connector 473">
                <a:extLst>
                  <a:ext uri="{FF2B5EF4-FFF2-40B4-BE49-F238E27FC236}">
                    <a16:creationId xmlns:a16="http://schemas.microsoft.com/office/drawing/2014/main" id="{4FF2B521-7E20-4B95-8B57-723DDEA0DFB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5" name="Straight Connector 474">
                <a:extLst>
                  <a:ext uri="{FF2B5EF4-FFF2-40B4-BE49-F238E27FC236}">
                    <a16:creationId xmlns:a16="http://schemas.microsoft.com/office/drawing/2014/main" id="{B099D084-404A-48EA-8AA4-3DE23D0A70C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6" name="Straight Connector 475">
                <a:extLst>
                  <a:ext uri="{FF2B5EF4-FFF2-40B4-BE49-F238E27FC236}">
                    <a16:creationId xmlns:a16="http://schemas.microsoft.com/office/drawing/2014/main" id="{BFBCBDE4-1CF7-47CF-A3AC-40A225657D92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7" name="Straight Connector 476">
                <a:extLst>
                  <a:ext uri="{FF2B5EF4-FFF2-40B4-BE49-F238E27FC236}">
                    <a16:creationId xmlns:a16="http://schemas.microsoft.com/office/drawing/2014/main" id="{BB04CE69-D714-4B45-AA45-C18988347BF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8" name="Straight Connector 477">
                <a:extLst>
                  <a:ext uri="{FF2B5EF4-FFF2-40B4-BE49-F238E27FC236}">
                    <a16:creationId xmlns:a16="http://schemas.microsoft.com/office/drawing/2014/main" id="{FACDC249-F5DC-498A-B86E-B98736F391B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9" name="Straight Connector 478">
                <a:extLst>
                  <a:ext uri="{FF2B5EF4-FFF2-40B4-BE49-F238E27FC236}">
                    <a16:creationId xmlns:a16="http://schemas.microsoft.com/office/drawing/2014/main" id="{66F9CACB-3D25-4CD3-BACC-6CAF8C92372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0" name="Straight Connector 479">
                <a:extLst>
                  <a:ext uri="{FF2B5EF4-FFF2-40B4-BE49-F238E27FC236}">
                    <a16:creationId xmlns:a16="http://schemas.microsoft.com/office/drawing/2014/main" id="{CE0A759E-B512-4C6B-A2AC-CB59E1068F0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1" name="Straight Connector 480">
                <a:extLst>
                  <a:ext uri="{FF2B5EF4-FFF2-40B4-BE49-F238E27FC236}">
                    <a16:creationId xmlns:a16="http://schemas.microsoft.com/office/drawing/2014/main" id="{48FDDBB3-375D-438E-AB85-DEE34D6B469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2" name="Straight Connector 481">
                <a:extLst>
                  <a:ext uri="{FF2B5EF4-FFF2-40B4-BE49-F238E27FC236}">
                    <a16:creationId xmlns:a16="http://schemas.microsoft.com/office/drawing/2014/main" id="{6571AE7B-9324-4652-BA2F-50550D60EDA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3" name="Straight Connector 482">
                <a:extLst>
                  <a:ext uri="{FF2B5EF4-FFF2-40B4-BE49-F238E27FC236}">
                    <a16:creationId xmlns:a16="http://schemas.microsoft.com/office/drawing/2014/main" id="{AD8EC0F0-66AE-4542-B774-FE12EDC1645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4" name="Straight Connector 483">
                <a:extLst>
                  <a:ext uri="{FF2B5EF4-FFF2-40B4-BE49-F238E27FC236}">
                    <a16:creationId xmlns:a16="http://schemas.microsoft.com/office/drawing/2014/main" id="{9FE28852-1AE5-4C7D-8A5A-FE72DA5321C6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5" name="Straight Connector 484">
                <a:extLst>
                  <a:ext uri="{FF2B5EF4-FFF2-40B4-BE49-F238E27FC236}">
                    <a16:creationId xmlns:a16="http://schemas.microsoft.com/office/drawing/2014/main" id="{504E5358-618D-4DE9-85BF-84AFB4BEB15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6" name="Straight Connector 485">
                <a:extLst>
                  <a:ext uri="{FF2B5EF4-FFF2-40B4-BE49-F238E27FC236}">
                    <a16:creationId xmlns:a16="http://schemas.microsoft.com/office/drawing/2014/main" id="{1286D725-FCF5-44D0-B5FF-4001A5A31C7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7" name="Straight Connector 486">
                <a:extLst>
                  <a:ext uri="{FF2B5EF4-FFF2-40B4-BE49-F238E27FC236}">
                    <a16:creationId xmlns:a16="http://schemas.microsoft.com/office/drawing/2014/main" id="{9BD6607D-EE36-4270-BE75-B5D58808B7A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8" name="Straight Connector 487">
                <a:extLst>
                  <a:ext uri="{FF2B5EF4-FFF2-40B4-BE49-F238E27FC236}">
                    <a16:creationId xmlns:a16="http://schemas.microsoft.com/office/drawing/2014/main" id="{47CB98F5-FB6F-4EA1-BE45-73A75DFC966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9" name="Straight Connector 488">
                <a:extLst>
                  <a:ext uri="{FF2B5EF4-FFF2-40B4-BE49-F238E27FC236}">
                    <a16:creationId xmlns:a16="http://schemas.microsoft.com/office/drawing/2014/main" id="{6C48DEF1-B84B-4C6B-BC15-5C9CF3DAAF5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0" name="Straight Connector 489">
                <a:extLst>
                  <a:ext uri="{FF2B5EF4-FFF2-40B4-BE49-F238E27FC236}">
                    <a16:creationId xmlns:a16="http://schemas.microsoft.com/office/drawing/2014/main" id="{81A1657A-7197-4559-8DAD-640280FF936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1" name="Straight Connector 490">
                <a:extLst>
                  <a:ext uri="{FF2B5EF4-FFF2-40B4-BE49-F238E27FC236}">
                    <a16:creationId xmlns:a16="http://schemas.microsoft.com/office/drawing/2014/main" id="{F30DEEEE-6BC2-4F12-AC26-EA02BB27FA2A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2" name="Straight Connector 491">
                <a:extLst>
                  <a:ext uri="{FF2B5EF4-FFF2-40B4-BE49-F238E27FC236}">
                    <a16:creationId xmlns:a16="http://schemas.microsoft.com/office/drawing/2014/main" id="{4F70A519-7171-4594-B492-974B23F18F2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3" name="Straight Connector 492">
                <a:extLst>
                  <a:ext uri="{FF2B5EF4-FFF2-40B4-BE49-F238E27FC236}">
                    <a16:creationId xmlns:a16="http://schemas.microsoft.com/office/drawing/2014/main" id="{390583A9-FCC7-474E-B10D-8F6DD7B74DA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4" name="Straight Connector 493">
                <a:extLst>
                  <a:ext uri="{FF2B5EF4-FFF2-40B4-BE49-F238E27FC236}">
                    <a16:creationId xmlns:a16="http://schemas.microsoft.com/office/drawing/2014/main" id="{A04E1E01-2468-4ED6-932B-DFE74F18035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5" name="Straight Connector 494">
                <a:extLst>
                  <a:ext uri="{FF2B5EF4-FFF2-40B4-BE49-F238E27FC236}">
                    <a16:creationId xmlns:a16="http://schemas.microsoft.com/office/drawing/2014/main" id="{45DE2855-EBF3-46B5-B5AB-37F33DAECD5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6" name="Straight Connector 495">
                <a:extLst>
                  <a:ext uri="{FF2B5EF4-FFF2-40B4-BE49-F238E27FC236}">
                    <a16:creationId xmlns:a16="http://schemas.microsoft.com/office/drawing/2014/main" id="{AAB63BD3-DF06-4DC8-8B81-A4A09307318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7" name="Straight Connector 496">
                <a:extLst>
                  <a:ext uri="{FF2B5EF4-FFF2-40B4-BE49-F238E27FC236}">
                    <a16:creationId xmlns:a16="http://schemas.microsoft.com/office/drawing/2014/main" id="{CA8FEC80-A785-4B83-A1F5-AA524E2D4FE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8" name="Straight Connector 497">
                <a:extLst>
                  <a:ext uri="{FF2B5EF4-FFF2-40B4-BE49-F238E27FC236}">
                    <a16:creationId xmlns:a16="http://schemas.microsoft.com/office/drawing/2014/main" id="{E56E08B4-7863-4447-ADE5-AAC63C8EBD7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9" name="Straight Connector 498">
                <a:extLst>
                  <a:ext uri="{FF2B5EF4-FFF2-40B4-BE49-F238E27FC236}">
                    <a16:creationId xmlns:a16="http://schemas.microsoft.com/office/drawing/2014/main" id="{A48D39C2-1010-4240-9865-B0EBD7E040B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0" name="Straight Connector 499">
                <a:extLst>
                  <a:ext uri="{FF2B5EF4-FFF2-40B4-BE49-F238E27FC236}">
                    <a16:creationId xmlns:a16="http://schemas.microsoft.com/office/drawing/2014/main" id="{53FD354F-81D1-4345-8C40-E58D5C27B6D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1" name="Straight Connector 500">
                <a:extLst>
                  <a:ext uri="{FF2B5EF4-FFF2-40B4-BE49-F238E27FC236}">
                    <a16:creationId xmlns:a16="http://schemas.microsoft.com/office/drawing/2014/main" id="{5A343148-BCCD-4618-8B23-EB728235BA3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2" name="Straight Connector 501">
                <a:extLst>
                  <a:ext uri="{FF2B5EF4-FFF2-40B4-BE49-F238E27FC236}">
                    <a16:creationId xmlns:a16="http://schemas.microsoft.com/office/drawing/2014/main" id="{732D1A89-C062-4D40-A079-980BAD59123D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3" name="Straight Connector 502">
                <a:extLst>
                  <a:ext uri="{FF2B5EF4-FFF2-40B4-BE49-F238E27FC236}">
                    <a16:creationId xmlns:a16="http://schemas.microsoft.com/office/drawing/2014/main" id="{1319DEE0-4918-468D-8B5A-A4759D5C843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4" name="Straight Connector 503">
                <a:extLst>
                  <a:ext uri="{FF2B5EF4-FFF2-40B4-BE49-F238E27FC236}">
                    <a16:creationId xmlns:a16="http://schemas.microsoft.com/office/drawing/2014/main" id="{5BB6155A-8B2E-4CCD-B852-26927EF9EA3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5" name="Straight Connector 504">
                <a:extLst>
                  <a:ext uri="{FF2B5EF4-FFF2-40B4-BE49-F238E27FC236}">
                    <a16:creationId xmlns:a16="http://schemas.microsoft.com/office/drawing/2014/main" id="{357B2E68-E4C5-47DD-988F-125E7C2F80A5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6" name="Straight Connector 505">
                <a:extLst>
                  <a:ext uri="{FF2B5EF4-FFF2-40B4-BE49-F238E27FC236}">
                    <a16:creationId xmlns:a16="http://schemas.microsoft.com/office/drawing/2014/main" id="{A549DE4B-B602-48AF-AC61-05F694A3475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7" name="Straight Connector 506">
                <a:extLst>
                  <a:ext uri="{FF2B5EF4-FFF2-40B4-BE49-F238E27FC236}">
                    <a16:creationId xmlns:a16="http://schemas.microsoft.com/office/drawing/2014/main" id="{5E8CA150-1FC4-4A4D-9DB2-1AA3A346699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8" name="Straight Connector 507">
                <a:extLst>
                  <a:ext uri="{FF2B5EF4-FFF2-40B4-BE49-F238E27FC236}">
                    <a16:creationId xmlns:a16="http://schemas.microsoft.com/office/drawing/2014/main" id="{1BEB0DDA-B2FE-427A-A2F0-9FC06C33D09E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9" name="Straight Connector 508">
                <a:extLst>
                  <a:ext uri="{FF2B5EF4-FFF2-40B4-BE49-F238E27FC236}">
                    <a16:creationId xmlns:a16="http://schemas.microsoft.com/office/drawing/2014/main" id="{63C95539-7E29-4577-ACE2-8642D81C72E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0" name="Straight Connector 509">
                <a:extLst>
                  <a:ext uri="{FF2B5EF4-FFF2-40B4-BE49-F238E27FC236}">
                    <a16:creationId xmlns:a16="http://schemas.microsoft.com/office/drawing/2014/main" id="{2FF50C42-6433-4328-B5CA-389C28317ED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1" name="Straight Connector 510">
                <a:extLst>
                  <a:ext uri="{FF2B5EF4-FFF2-40B4-BE49-F238E27FC236}">
                    <a16:creationId xmlns:a16="http://schemas.microsoft.com/office/drawing/2014/main" id="{74A59028-6EE1-4E53-959E-067DF80BE7B1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2" name="Straight Connector 511">
                <a:extLst>
                  <a:ext uri="{FF2B5EF4-FFF2-40B4-BE49-F238E27FC236}">
                    <a16:creationId xmlns:a16="http://schemas.microsoft.com/office/drawing/2014/main" id="{2C184BDD-4E87-4C6F-9249-7CA2121B721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3" name="Straight Connector 512">
                <a:extLst>
                  <a:ext uri="{FF2B5EF4-FFF2-40B4-BE49-F238E27FC236}">
                    <a16:creationId xmlns:a16="http://schemas.microsoft.com/office/drawing/2014/main" id="{60AE336B-F4C5-44E8-8E78-382683C04A1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4" name="Straight Connector 513">
                <a:extLst>
                  <a:ext uri="{FF2B5EF4-FFF2-40B4-BE49-F238E27FC236}">
                    <a16:creationId xmlns:a16="http://schemas.microsoft.com/office/drawing/2014/main" id="{CDF74550-C0B6-4EDE-81AF-ABAE0AD23B2B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5" name="Straight Connector 514">
                <a:extLst>
                  <a:ext uri="{FF2B5EF4-FFF2-40B4-BE49-F238E27FC236}">
                    <a16:creationId xmlns:a16="http://schemas.microsoft.com/office/drawing/2014/main" id="{CC7509FB-3C93-4ADB-B6BF-06A5025F2A29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2698E67C-F179-4D75-A99D-8A731FFE10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24" r="23924"/>
          <a:stretch/>
        </p:blipFill>
        <p:spPr>
          <a:xfrm>
            <a:off x="8055588" y="-3863"/>
            <a:ext cx="4132754" cy="3445946"/>
          </a:xfrm>
          <a:custGeom>
            <a:avLst/>
            <a:gdLst/>
            <a:ahLst/>
            <a:cxnLst/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sp>
        <p:nvSpPr>
          <p:cNvPr id="3" name="AutoShape 2" descr="Qu&amp;#39;est-ce que l&amp;#39;Intelligence Artificielle (IA) ? - Actualité Informatique"/>
          <p:cNvSpPr>
            <a:spLocks noChangeAspect="1" noChangeArrowheads="1"/>
          </p:cNvSpPr>
          <p:nvPr/>
        </p:nvSpPr>
        <p:spPr bwMode="auto">
          <a:xfrm>
            <a:off x="1082395" y="4121334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74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éleste">
  <a:themeElements>
    <a:clrScheme name="Céleste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Célest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éleste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TM03457452[[fn=Céleste]]</Template>
  <TotalTime>801</TotalTime>
  <Words>651</Words>
  <Application>Microsoft Office PowerPoint</Application>
  <PresentationFormat>Grand écran</PresentationFormat>
  <Paragraphs>55</Paragraphs>
  <Slides>12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2" baseType="lpstr">
      <vt:lpstr>Arial</vt:lpstr>
      <vt:lpstr>Brush Script MT</vt:lpstr>
      <vt:lpstr>Calibri</vt:lpstr>
      <vt:lpstr>Calibri Light</vt:lpstr>
      <vt:lpstr>Consolas</vt:lpstr>
      <vt:lpstr>Courier New</vt:lpstr>
      <vt:lpstr>Segoe UI Historic</vt:lpstr>
      <vt:lpstr>Times New Roman</vt:lpstr>
      <vt:lpstr>Wingdings</vt:lpstr>
      <vt:lpstr>Céleste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Compagnie D’assurances</vt:lpstr>
      <vt:lpstr>course pour  collecter le plus d’informations possibles    </vt:lpstr>
      <vt:lpstr>Votre assureur vous dictera-t-il demain la manière dont vous devez vivre pour ne pas payer plus cher ? 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LENOVO</dc:creator>
  <cp:lastModifiedBy>LENOVO</cp:lastModifiedBy>
  <cp:revision>40</cp:revision>
  <dcterms:created xsi:type="dcterms:W3CDTF">2022-02-18T23:18:37Z</dcterms:created>
  <dcterms:modified xsi:type="dcterms:W3CDTF">2022-02-20T19:42:59Z</dcterms:modified>
</cp:coreProperties>
</file>

<file path=docProps/thumbnail.jpeg>
</file>